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0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b="0" baseline="0" cap="none" i="0" spc="0" strike="noStrike" sz="5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Amino Acids and Peptide Bonds.001.jpeg" descr="Amino Acids and Peptide Bonds.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Amino Acids and Peptide Bonds.002.jpeg" descr="Amino Acids and Peptide Bonds.00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Amino Acids and Peptide Bonds.003.jpeg" descr="Amino Acids and Peptide Bonds.00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Amino Acids and Peptide Bonds.004.jpeg" descr="Amino Acids and Peptide Bonds.00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Amino Acids and Peptide Bonds.005.jpeg" descr="Amino Acids and Peptide Bonds.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Amino Acids and Peptide Bonds.006.jpeg" descr="Amino Acids and Peptide Bonds.00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Amino Acids and Peptide Bonds.007.jpeg" descr="Amino Acids and Peptide Bonds.00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