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Structure and Functions of Carbohydrates.001.jpeg" descr="Structure and Functions of Carbohydrates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7" name="Structure and Functions of Carbohydrates.010.jpeg" descr="Structure and Functions of Carbohydrates.0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1" name="Structure and Functions of Carbohydrates.011.jpeg" descr="Structure and Functions of Carbohydrates.01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5" name="Structure and Functions of Carbohydrates.012.jpeg" descr="Structure and Functions of Carbohydrates.01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Structure and Functions of Carbohydrates.013.jpeg" descr="Structure and Functions of Carbohydrates.0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3" name="Structure and Functions of Carbohydrates.014.jpeg" descr="Structure and Functions of Carbohydrates.01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7" name="Structure and Functions of Carbohydrates.016.jpeg" descr="Structure and Functions of Carbohydrates.01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Structure and Functions of Carbohydrates.002.jpeg" descr="Structure and Functions of Carbohydrates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Structure and Functions of Carbohydrates.003.jpeg" descr="Structure and Functions of Carbohydrates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Structure and Functions of Carbohydrates.004.jpeg" descr="Structure and Functions of Carbohydrates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Structure and Functions of Carbohydrates.005.jpeg" descr="Structure and Functions of Carbohydrates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Structure and Functions of Carbohydrates.006.jpeg" descr="Structure and Functions of Carbohydrates.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Structure and Functions of Carbohydrates.007.jpeg" descr="Structure and Functions of Carbohydrates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Structure and Functions of Carbohydrates.008.jpeg" descr="Structure and Functions of Carbohydrates.0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Structure and Functions of Carbohydrates.009.jpeg" descr="Structure and Functions of Carbohydrates.00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