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Oswald Medium"/>
      <p:regular r:id="rId20"/>
      <p:bold r:id="rId21"/>
    </p:embeddedFont>
    <p:embeddedFont>
      <p:font typeface="Inter"/>
      <p:regular r:id="rId22"/>
      <p:bold r:id="rId23"/>
      <p:italic r:id="rId24"/>
      <p:boldItalic r:id="rId25"/>
    </p:embeddedFont>
    <p:embeddedFont>
      <p:font typeface="Old Standard TT"/>
      <p:regular r:id="rId26"/>
      <p:bold r:id="rId27"/>
      <p:italic r:id="rId28"/>
    </p:embeddedFont>
    <p:embeddedFont>
      <p:font typeface="Oswald SemiBold"/>
      <p:regular r:id="rId29"/>
      <p:bold r:id="rId30"/>
    </p:embeddedFont>
    <p:embeddedFont>
      <p:font typeface="Oswald"/>
      <p:regular r:id="rId31"/>
      <p:bold r:id="rId32"/>
    </p:embeddedFont>
    <p:embeddedFont>
      <p:font typeface="Inter Medium"/>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Medium-regular.fntdata"/><Relationship Id="rId22" Type="http://schemas.openxmlformats.org/officeDocument/2006/relationships/font" Target="fonts/Inter-regular.fntdata"/><Relationship Id="rId21" Type="http://schemas.openxmlformats.org/officeDocument/2006/relationships/font" Target="fonts/OswaldMedium-bold.fntdata"/><Relationship Id="rId24" Type="http://schemas.openxmlformats.org/officeDocument/2006/relationships/font" Target="fonts/Inter-italic.fntdata"/><Relationship Id="rId23" Type="http://schemas.openxmlformats.org/officeDocument/2006/relationships/font" Target="fonts/Int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ldStandardTT-regular.fntdata"/><Relationship Id="rId25" Type="http://schemas.openxmlformats.org/officeDocument/2006/relationships/font" Target="fonts/Inter-boldItalic.fntdata"/><Relationship Id="rId28" Type="http://schemas.openxmlformats.org/officeDocument/2006/relationships/font" Target="fonts/OldStandardTT-italic.fntdata"/><Relationship Id="rId27" Type="http://schemas.openxmlformats.org/officeDocument/2006/relationships/font" Target="fonts/OldStandardT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regular.fntdata"/><Relationship Id="rId30" Type="http://schemas.openxmlformats.org/officeDocument/2006/relationships/font" Target="fonts/OswaldSemiBold-bold.fntdata"/><Relationship Id="rId11" Type="http://schemas.openxmlformats.org/officeDocument/2006/relationships/slide" Target="slides/slide6.xml"/><Relationship Id="rId33" Type="http://schemas.openxmlformats.org/officeDocument/2006/relationships/font" Target="fonts/InterMedium-regular.fntdata"/><Relationship Id="rId10" Type="http://schemas.openxmlformats.org/officeDocument/2006/relationships/slide" Target="slides/slide5.xml"/><Relationship Id="rId32" Type="http://schemas.openxmlformats.org/officeDocument/2006/relationships/font" Target="fonts/Oswald-bold.fntdata"/><Relationship Id="rId13" Type="http://schemas.openxmlformats.org/officeDocument/2006/relationships/slide" Target="slides/slide8.xml"/><Relationship Id="rId35" Type="http://schemas.openxmlformats.org/officeDocument/2006/relationships/font" Target="fonts/InterMedium-italic.fntdata"/><Relationship Id="rId12" Type="http://schemas.openxmlformats.org/officeDocument/2006/relationships/slide" Target="slides/slide7.xml"/><Relationship Id="rId34" Type="http://schemas.openxmlformats.org/officeDocument/2006/relationships/font" Target="fonts/InterMedium-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InterMedium-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d35d74be9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d35d74be9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d35d74be9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d35d74be9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d35d74be9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d35d74be9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d35d74be9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d35d74be9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d35d74be9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d35d74be9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dcc04af7af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dcc04af7af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dcc04af7a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dcc04af7a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dcc04af7a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dcc04af7a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dcc04af7a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dcc04af7a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dcc04af7af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dcc04af7af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dcc04af7a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dcc04af7a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d35d74be9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d35d74be9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d35d74be9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d35d74be9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92"/>
            <a:ext cx="9144000" cy="5143500"/>
          </a:xfrm>
          <a:prstGeom prst="rect">
            <a:avLst/>
          </a:prstGeom>
          <a:noFill/>
          <a:ln cap="flat" cmpd="sng" w="762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666666"/>
              </a:solidFill>
              <a:latin typeface="Oswald"/>
              <a:ea typeface="Oswald"/>
              <a:cs typeface="Oswald"/>
              <a:sym typeface="Oswald"/>
            </a:endParaRPr>
          </a:p>
        </p:txBody>
      </p:sp>
      <p:sp>
        <p:nvSpPr>
          <p:cNvPr id="11" name="Google Shape;11;p2"/>
          <p:cNvSpPr/>
          <p:nvPr/>
        </p:nvSpPr>
        <p:spPr>
          <a:xfrm>
            <a:off x="0" y="100"/>
            <a:ext cx="9144000" cy="1711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3" name="Google Shape;13;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1pPr>
            <a:lvl2pPr lvl="1">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2pPr>
            <a:lvl3pPr lvl="2">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3pPr>
            <a:lvl4pPr lvl="3">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4pPr>
            <a:lvl5pPr lvl="4">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5pPr>
            <a:lvl6pPr lvl="5">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6pPr>
            <a:lvl7pPr lvl="6">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7pPr>
            <a:lvl8pPr lvl="7">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8pPr>
            <a:lvl9pPr lvl="8">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9pPr>
          </a:lstStyle>
          <a:p/>
        </p:txBody>
      </p:sp>
      <p:sp>
        <p:nvSpPr>
          <p:cNvPr id="14" name="Google Shape;14;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1pPr>
            <a:lvl2pPr lvl="1">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2pPr>
            <a:lvl3pPr lvl="2">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3pPr>
            <a:lvl4pPr lvl="3">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4pPr>
            <a:lvl5pPr lvl="4">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5pPr>
            <a:lvl6pPr lvl="5">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6pPr>
            <a:lvl7pPr lvl="6">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7pPr>
            <a:lvl8pPr lvl="7">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8pPr>
            <a:lvl9pPr lvl="8">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latin typeface="Inter"/>
                <a:ea typeface="Inter"/>
                <a:cs typeface="Inter"/>
                <a:sym typeface="Inter"/>
              </a:defRPr>
            </a:lvl1pPr>
            <a:lvl2pPr lvl="1">
              <a:buNone/>
              <a:defRPr>
                <a:solidFill>
                  <a:schemeClr val="accent1"/>
                </a:solidFill>
                <a:latin typeface="Inter"/>
                <a:ea typeface="Inter"/>
                <a:cs typeface="Inter"/>
                <a:sym typeface="Inter"/>
              </a:defRPr>
            </a:lvl2pPr>
            <a:lvl3pPr lvl="2">
              <a:buNone/>
              <a:defRPr>
                <a:solidFill>
                  <a:schemeClr val="accent1"/>
                </a:solidFill>
                <a:latin typeface="Inter"/>
                <a:ea typeface="Inter"/>
                <a:cs typeface="Inter"/>
                <a:sym typeface="Inter"/>
              </a:defRPr>
            </a:lvl3pPr>
            <a:lvl4pPr lvl="3">
              <a:buNone/>
              <a:defRPr>
                <a:solidFill>
                  <a:schemeClr val="accent1"/>
                </a:solidFill>
                <a:latin typeface="Inter"/>
                <a:ea typeface="Inter"/>
                <a:cs typeface="Inter"/>
                <a:sym typeface="Inter"/>
              </a:defRPr>
            </a:lvl4pPr>
            <a:lvl5pPr lvl="4">
              <a:buNone/>
              <a:defRPr>
                <a:solidFill>
                  <a:schemeClr val="accent1"/>
                </a:solidFill>
                <a:latin typeface="Inter"/>
                <a:ea typeface="Inter"/>
                <a:cs typeface="Inter"/>
                <a:sym typeface="Inter"/>
              </a:defRPr>
            </a:lvl5pPr>
            <a:lvl6pPr lvl="5">
              <a:buNone/>
              <a:defRPr>
                <a:solidFill>
                  <a:schemeClr val="accent1"/>
                </a:solidFill>
                <a:latin typeface="Inter"/>
                <a:ea typeface="Inter"/>
                <a:cs typeface="Inter"/>
                <a:sym typeface="Inter"/>
              </a:defRPr>
            </a:lvl6pPr>
            <a:lvl7pPr lvl="6">
              <a:buNone/>
              <a:defRPr>
                <a:solidFill>
                  <a:schemeClr val="accent1"/>
                </a:solidFill>
                <a:latin typeface="Inter"/>
                <a:ea typeface="Inter"/>
                <a:cs typeface="Inter"/>
                <a:sym typeface="Inter"/>
              </a:defRPr>
            </a:lvl7pPr>
            <a:lvl8pPr lvl="7">
              <a:buNone/>
              <a:defRPr>
                <a:solidFill>
                  <a:schemeClr val="accent1"/>
                </a:solidFill>
                <a:latin typeface="Inter"/>
                <a:ea typeface="Inter"/>
                <a:cs typeface="Inter"/>
                <a:sym typeface="Inter"/>
              </a:defRPr>
            </a:lvl8pPr>
            <a:lvl9pPr lvl="8">
              <a:buNone/>
              <a:defRPr>
                <a:solidFill>
                  <a:schemeClr val="accen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GB"/>
              <a:t>‹#›</a:t>
            </a:fld>
            <a:endParaRPr/>
          </a:p>
        </p:txBody>
      </p:sp>
      <p:sp>
        <p:nvSpPr>
          <p:cNvPr id="16" name="Google Shape;16;p2"/>
          <p:cNvSpPr/>
          <p:nvPr/>
        </p:nvSpPr>
        <p:spPr>
          <a:xfrm>
            <a:off x="-150" y="4957875"/>
            <a:ext cx="9144000" cy="195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txBox="1"/>
          <p:nvPr/>
        </p:nvSpPr>
        <p:spPr>
          <a:xfrm>
            <a:off x="476250" y="4875008"/>
            <a:ext cx="30576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2"/>
                </a:solidFill>
                <a:latin typeface="Inter"/>
                <a:ea typeface="Inter"/>
                <a:cs typeface="Inter"/>
                <a:sym typeface="Inter"/>
              </a:rPr>
              <a:t>s</a:t>
            </a:r>
            <a:r>
              <a:rPr lang="en-GB" sz="1100">
                <a:solidFill>
                  <a:schemeClr val="lt2"/>
                </a:solidFill>
                <a:latin typeface="Inter"/>
                <a:ea typeface="Inter"/>
                <a:cs typeface="Inter"/>
                <a:sym typeface="Inter"/>
              </a:rPr>
              <a:t>ciencesauceonline.com</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p:txBody>
      </p:sp>
      <p:pic>
        <p:nvPicPr>
          <p:cNvPr id="18" name="Google Shape;18;p2" title="favicon.png"/>
          <p:cNvPicPr preferRelativeResize="0"/>
          <p:nvPr/>
        </p:nvPicPr>
        <p:blipFill>
          <a:blip r:embed="rId2">
            <a:alphaModFix/>
          </a:blip>
          <a:stretch>
            <a:fillRect/>
          </a:stretch>
        </p:blipFill>
        <p:spPr>
          <a:xfrm>
            <a:off x="207750" y="4875000"/>
            <a:ext cx="268500" cy="268500"/>
          </a:xfrm>
          <a:prstGeom prst="rect">
            <a:avLst/>
          </a:prstGeom>
          <a:noFill/>
          <a:ln>
            <a:noFill/>
          </a:ln>
        </p:spPr>
      </p:pic>
      <p:sp>
        <p:nvSpPr>
          <p:cNvPr id="19" name="Google Shape;19;p2"/>
          <p:cNvSpPr/>
          <p:nvPr/>
        </p:nvSpPr>
        <p:spPr>
          <a:xfrm>
            <a:off x="32850" y="25875"/>
            <a:ext cx="2079300" cy="484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666666"/>
                </a:solidFill>
                <a:latin typeface="Oswald Medium"/>
                <a:ea typeface="Oswald Medium"/>
                <a:cs typeface="Oswald Medium"/>
                <a:sym typeface="Oswald Medium"/>
              </a:rPr>
              <a:t>HIGHER LEVEL ONLY</a:t>
            </a:r>
            <a:endParaRPr sz="1800">
              <a:solidFill>
                <a:srgbClr val="666666"/>
              </a:solidFill>
              <a:latin typeface="Oswald Medium"/>
              <a:ea typeface="Oswald Medium"/>
              <a:cs typeface="Oswald Medium"/>
              <a:sym typeface="Oswald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GB"/>
              <a:t>‹#›</a:t>
            </a:fld>
            <a:endParaRPr/>
          </a:p>
        </p:txBody>
      </p:sp>
      <p:sp>
        <p:nvSpPr>
          <p:cNvPr id="79" name="Google Shape;79;p11"/>
          <p:cNvSpPr/>
          <p:nvPr/>
        </p:nvSpPr>
        <p:spPr>
          <a:xfrm>
            <a:off x="-150" y="4957875"/>
            <a:ext cx="9144000" cy="195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txBox="1"/>
          <p:nvPr/>
        </p:nvSpPr>
        <p:spPr>
          <a:xfrm>
            <a:off x="476250" y="4875008"/>
            <a:ext cx="30576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2"/>
                </a:solidFill>
                <a:latin typeface="Inter"/>
                <a:ea typeface="Inter"/>
                <a:cs typeface="Inter"/>
                <a:sym typeface="Inter"/>
              </a:rPr>
              <a:t>sciencesauceonline.com</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p:txBody>
      </p:sp>
      <p:pic>
        <p:nvPicPr>
          <p:cNvPr id="81" name="Google Shape;81;p11" title="favicon.png"/>
          <p:cNvPicPr preferRelativeResize="0"/>
          <p:nvPr/>
        </p:nvPicPr>
        <p:blipFill>
          <a:blip r:embed="rId2">
            <a:alphaModFix/>
          </a:blip>
          <a:stretch>
            <a:fillRect/>
          </a:stretch>
        </p:blipFill>
        <p:spPr>
          <a:xfrm>
            <a:off x="207750" y="4875000"/>
            <a:ext cx="268500" cy="268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dk1"/>
        </a:solidFill>
      </p:bgPr>
    </p:bg>
    <p:spTree>
      <p:nvGrpSpPr>
        <p:cNvPr id="82" name="Shape 82"/>
        <p:cNvGrpSpPr/>
        <p:nvPr/>
      </p:nvGrpSpPr>
      <p:grpSpPr>
        <a:xfrm>
          <a:off x="0" y="0"/>
          <a:ext cx="0" cy="0"/>
          <a:chOff x="0" y="0"/>
          <a:chExt cx="0" cy="0"/>
        </a:xfrm>
      </p:grpSpPr>
      <p:sp>
        <p:nvSpPr>
          <p:cNvPr id="83" name="Google Shape;83;p12"/>
          <p:cNvSpPr/>
          <p:nvPr/>
        </p:nvSpPr>
        <p:spPr>
          <a:xfrm>
            <a:off x="0" y="100"/>
            <a:ext cx="9144000" cy="1711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2"/>
          <p:cNvSpPr/>
          <p:nvPr/>
        </p:nvSpPr>
        <p:spPr>
          <a:xfrm>
            <a:off x="0" y="192"/>
            <a:ext cx="9144000" cy="5143500"/>
          </a:xfrm>
          <a:prstGeom prst="rect">
            <a:avLst/>
          </a:prstGeom>
          <a:noFill/>
          <a:ln cap="flat" cmpd="sng" w="762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666666"/>
              </a:solidFill>
              <a:latin typeface="Oswald"/>
              <a:ea typeface="Oswald"/>
              <a:cs typeface="Oswald"/>
              <a:sym typeface="Oswald"/>
            </a:endParaRPr>
          </a:p>
        </p:txBody>
      </p:sp>
      <p:cxnSp>
        <p:nvCxnSpPr>
          <p:cNvPr id="85" name="Google Shape;85;p1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86" name="Google Shape;86;p1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1pPr>
            <a:lvl2pPr lvl="1">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2pPr>
            <a:lvl3pPr lvl="2">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3pPr>
            <a:lvl4pPr lvl="3">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4pPr>
            <a:lvl5pPr lvl="4">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5pPr>
            <a:lvl6pPr lvl="5">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6pPr>
            <a:lvl7pPr lvl="6">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7pPr>
            <a:lvl8pPr lvl="7">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8pPr>
            <a:lvl9pPr lvl="8">
              <a:spcBef>
                <a:spcPts val="0"/>
              </a:spcBef>
              <a:spcAft>
                <a:spcPts val="0"/>
              </a:spcAft>
              <a:buClr>
                <a:schemeClr val="accent1"/>
              </a:buClr>
              <a:buSzPts val="4200"/>
              <a:buFont typeface="Oswald SemiBold"/>
              <a:buNone/>
              <a:defRPr sz="4200">
                <a:solidFill>
                  <a:schemeClr val="accent1"/>
                </a:solidFill>
                <a:latin typeface="Oswald SemiBold"/>
                <a:ea typeface="Oswald SemiBold"/>
                <a:cs typeface="Oswald SemiBold"/>
                <a:sym typeface="Oswald SemiBold"/>
              </a:defRPr>
            </a:lvl9pPr>
          </a:lstStyle>
          <a:p/>
        </p:txBody>
      </p:sp>
      <p:sp>
        <p:nvSpPr>
          <p:cNvPr id="87" name="Google Shape;87;p1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1pPr>
            <a:lvl2pPr lvl="1">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2pPr>
            <a:lvl3pPr lvl="2">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3pPr>
            <a:lvl4pPr lvl="3">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4pPr>
            <a:lvl5pPr lvl="4">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5pPr>
            <a:lvl6pPr lvl="5">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6pPr>
            <a:lvl7pPr lvl="6">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7pPr>
            <a:lvl8pPr lvl="7">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8pPr>
            <a:lvl9pPr lvl="8">
              <a:lnSpc>
                <a:spcPct val="100000"/>
              </a:lnSpc>
              <a:spcBef>
                <a:spcPts val="0"/>
              </a:spcBef>
              <a:spcAft>
                <a:spcPts val="0"/>
              </a:spcAft>
              <a:buClr>
                <a:schemeClr val="accent2"/>
              </a:buClr>
              <a:buSzPts val="2400"/>
              <a:buFont typeface="Oswald"/>
              <a:buNone/>
              <a:defRPr sz="2400">
                <a:solidFill>
                  <a:schemeClr val="accent2"/>
                </a:solidFill>
                <a:latin typeface="Oswald"/>
                <a:ea typeface="Oswald"/>
                <a:cs typeface="Oswald"/>
                <a:sym typeface="Oswald"/>
              </a:defRPr>
            </a:lvl9pPr>
          </a:lstStyle>
          <a:p/>
        </p:txBody>
      </p:sp>
      <p:sp>
        <p:nvSpPr>
          <p:cNvPr id="88" name="Google Shape;8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latin typeface="Inter"/>
                <a:ea typeface="Inter"/>
                <a:cs typeface="Inter"/>
                <a:sym typeface="Inter"/>
              </a:defRPr>
            </a:lvl1pPr>
            <a:lvl2pPr lvl="1">
              <a:buNone/>
              <a:defRPr>
                <a:solidFill>
                  <a:schemeClr val="accent1"/>
                </a:solidFill>
                <a:latin typeface="Inter"/>
                <a:ea typeface="Inter"/>
                <a:cs typeface="Inter"/>
                <a:sym typeface="Inter"/>
              </a:defRPr>
            </a:lvl2pPr>
            <a:lvl3pPr lvl="2">
              <a:buNone/>
              <a:defRPr>
                <a:solidFill>
                  <a:schemeClr val="accent1"/>
                </a:solidFill>
                <a:latin typeface="Inter"/>
                <a:ea typeface="Inter"/>
                <a:cs typeface="Inter"/>
                <a:sym typeface="Inter"/>
              </a:defRPr>
            </a:lvl3pPr>
            <a:lvl4pPr lvl="3">
              <a:buNone/>
              <a:defRPr>
                <a:solidFill>
                  <a:schemeClr val="accent1"/>
                </a:solidFill>
                <a:latin typeface="Inter"/>
                <a:ea typeface="Inter"/>
                <a:cs typeface="Inter"/>
                <a:sym typeface="Inter"/>
              </a:defRPr>
            </a:lvl4pPr>
            <a:lvl5pPr lvl="4">
              <a:buNone/>
              <a:defRPr>
                <a:solidFill>
                  <a:schemeClr val="accent1"/>
                </a:solidFill>
                <a:latin typeface="Inter"/>
                <a:ea typeface="Inter"/>
                <a:cs typeface="Inter"/>
                <a:sym typeface="Inter"/>
              </a:defRPr>
            </a:lvl5pPr>
            <a:lvl6pPr lvl="5">
              <a:buNone/>
              <a:defRPr>
                <a:solidFill>
                  <a:schemeClr val="accent1"/>
                </a:solidFill>
                <a:latin typeface="Inter"/>
                <a:ea typeface="Inter"/>
                <a:cs typeface="Inter"/>
                <a:sym typeface="Inter"/>
              </a:defRPr>
            </a:lvl6pPr>
            <a:lvl7pPr lvl="6">
              <a:buNone/>
              <a:defRPr>
                <a:solidFill>
                  <a:schemeClr val="accent1"/>
                </a:solidFill>
                <a:latin typeface="Inter"/>
                <a:ea typeface="Inter"/>
                <a:cs typeface="Inter"/>
                <a:sym typeface="Inter"/>
              </a:defRPr>
            </a:lvl7pPr>
            <a:lvl8pPr lvl="7">
              <a:buNone/>
              <a:defRPr>
                <a:solidFill>
                  <a:schemeClr val="accent1"/>
                </a:solidFill>
                <a:latin typeface="Inter"/>
                <a:ea typeface="Inter"/>
                <a:cs typeface="Inter"/>
                <a:sym typeface="Inter"/>
              </a:defRPr>
            </a:lvl8pPr>
            <a:lvl9pPr lvl="8">
              <a:buNone/>
              <a:defRPr>
                <a:solidFill>
                  <a:schemeClr val="accen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12"/>
          <p:cNvSpPr/>
          <p:nvPr/>
        </p:nvSpPr>
        <p:spPr>
          <a:xfrm>
            <a:off x="-150" y="4957875"/>
            <a:ext cx="9144000" cy="195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2"/>
          <p:cNvSpPr txBox="1"/>
          <p:nvPr/>
        </p:nvSpPr>
        <p:spPr>
          <a:xfrm>
            <a:off x="476250" y="4875008"/>
            <a:ext cx="30576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2"/>
                </a:solidFill>
                <a:latin typeface="Inter"/>
                <a:ea typeface="Inter"/>
                <a:cs typeface="Inter"/>
                <a:sym typeface="Inter"/>
              </a:rPr>
              <a:t>sciencesauceonline.com</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p:txBody>
      </p:sp>
      <p:sp>
        <p:nvSpPr>
          <p:cNvPr id="91" name="Google Shape;91;p12"/>
          <p:cNvSpPr/>
          <p:nvPr/>
        </p:nvSpPr>
        <p:spPr>
          <a:xfrm>
            <a:off x="32850" y="25875"/>
            <a:ext cx="2079300" cy="484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666666"/>
                </a:solidFill>
                <a:latin typeface="Oswald Medium"/>
                <a:ea typeface="Oswald Medium"/>
                <a:cs typeface="Oswald Medium"/>
                <a:sym typeface="Oswald Medium"/>
              </a:rPr>
              <a:t>HIGHER LEVEL ONLY</a:t>
            </a:r>
            <a:endParaRPr sz="1800">
              <a:solidFill>
                <a:srgbClr val="666666"/>
              </a:solidFill>
              <a:latin typeface="Oswald Medium"/>
              <a:ea typeface="Oswald Medium"/>
              <a:cs typeface="Oswald Medium"/>
              <a:sym typeface="Oswald Medium"/>
            </a:endParaRPr>
          </a:p>
        </p:txBody>
      </p:sp>
      <p:pic>
        <p:nvPicPr>
          <p:cNvPr id="92" name="Google Shape;92;p12" title="favicon.png"/>
          <p:cNvPicPr preferRelativeResize="0"/>
          <p:nvPr/>
        </p:nvPicPr>
        <p:blipFill>
          <a:blip r:embed="rId2">
            <a:alphaModFix/>
          </a:blip>
          <a:stretch>
            <a:fillRect/>
          </a:stretch>
        </p:blipFill>
        <p:spPr>
          <a:xfrm>
            <a:off x="207750" y="4875000"/>
            <a:ext cx="268500" cy="268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3"/>
          <p:cNvSpPr/>
          <p:nvPr/>
        </p:nvSpPr>
        <p:spPr>
          <a:xfrm>
            <a:off x="-150" y="4957875"/>
            <a:ext cx="9144000" cy="195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Font typeface="Oswald SemiBold"/>
              <a:buNone/>
              <a:defRPr>
                <a:latin typeface="Oswald SemiBold"/>
                <a:ea typeface="Oswald SemiBold"/>
                <a:cs typeface="Oswald SemiBold"/>
                <a:sym typeface="Oswald SemiBold"/>
              </a:defRPr>
            </a:lvl1pPr>
            <a:lvl2pPr lvl="1">
              <a:spcBef>
                <a:spcPts val="0"/>
              </a:spcBef>
              <a:spcAft>
                <a:spcPts val="0"/>
              </a:spcAft>
              <a:buSzPts val="3000"/>
              <a:buFont typeface="Oswald SemiBold"/>
              <a:buNone/>
              <a:defRPr>
                <a:latin typeface="Oswald SemiBold"/>
                <a:ea typeface="Oswald SemiBold"/>
                <a:cs typeface="Oswald SemiBold"/>
                <a:sym typeface="Oswald SemiBold"/>
              </a:defRPr>
            </a:lvl2pPr>
            <a:lvl3pPr lvl="2">
              <a:spcBef>
                <a:spcPts val="0"/>
              </a:spcBef>
              <a:spcAft>
                <a:spcPts val="0"/>
              </a:spcAft>
              <a:buSzPts val="3000"/>
              <a:buFont typeface="Oswald SemiBold"/>
              <a:buNone/>
              <a:defRPr>
                <a:latin typeface="Oswald SemiBold"/>
                <a:ea typeface="Oswald SemiBold"/>
                <a:cs typeface="Oswald SemiBold"/>
                <a:sym typeface="Oswald SemiBold"/>
              </a:defRPr>
            </a:lvl3pPr>
            <a:lvl4pPr lvl="3">
              <a:spcBef>
                <a:spcPts val="0"/>
              </a:spcBef>
              <a:spcAft>
                <a:spcPts val="0"/>
              </a:spcAft>
              <a:buSzPts val="3000"/>
              <a:buFont typeface="Oswald SemiBold"/>
              <a:buNone/>
              <a:defRPr>
                <a:latin typeface="Oswald SemiBold"/>
                <a:ea typeface="Oswald SemiBold"/>
                <a:cs typeface="Oswald SemiBold"/>
                <a:sym typeface="Oswald SemiBold"/>
              </a:defRPr>
            </a:lvl4pPr>
            <a:lvl5pPr lvl="4">
              <a:spcBef>
                <a:spcPts val="0"/>
              </a:spcBef>
              <a:spcAft>
                <a:spcPts val="0"/>
              </a:spcAft>
              <a:buSzPts val="3000"/>
              <a:buFont typeface="Oswald SemiBold"/>
              <a:buNone/>
              <a:defRPr>
                <a:latin typeface="Oswald SemiBold"/>
                <a:ea typeface="Oswald SemiBold"/>
                <a:cs typeface="Oswald SemiBold"/>
                <a:sym typeface="Oswald SemiBold"/>
              </a:defRPr>
            </a:lvl5pPr>
            <a:lvl6pPr lvl="5">
              <a:spcBef>
                <a:spcPts val="0"/>
              </a:spcBef>
              <a:spcAft>
                <a:spcPts val="0"/>
              </a:spcAft>
              <a:buSzPts val="3000"/>
              <a:buFont typeface="Oswald SemiBold"/>
              <a:buNone/>
              <a:defRPr>
                <a:latin typeface="Oswald SemiBold"/>
                <a:ea typeface="Oswald SemiBold"/>
                <a:cs typeface="Oswald SemiBold"/>
                <a:sym typeface="Oswald SemiBold"/>
              </a:defRPr>
            </a:lvl6pPr>
            <a:lvl7pPr lvl="6">
              <a:spcBef>
                <a:spcPts val="0"/>
              </a:spcBef>
              <a:spcAft>
                <a:spcPts val="0"/>
              </a:spcAft>
              <a:buSzPts val="3000"/>
              <a:buFont typeface="Oswald SemiBold"/>
              <a:buNone/>
              <a:defRPr>
                <a:latin typeface="Oswald SemiBold"/>
                <a:ea typeface="Oswald SemiBold"/>
                <a:cs typeface="Oswald SemiBold"/>
                <a:sym typeface="Oswald SemiBold"/>
              </a:defRPr>
            </a:lvl7pPr>
            <a:lvl8pPr lvl="7">
              <a:spcBef>
                <a:spcPts val="0"/>
              </a:spcBef>
              <a:spcAft>
                <a:spcPts val="0"/>
              </a:spcAft>
              <a:buSzPts val="3000"/>
              <a:buFont typeface="Oswald SemiBold"/>
              <a:buNone/>
              <a:defRPr>
                <a:latin typeface="Oswald SemiBold"/>
                <a:ea typeface="Oswald SemiBold"/>
                <a:cs typeface="Oswald SemiBold"/>
                <a:sym typeface="Oswald SemiBold"/>
              </a:defRPr>
            </a:lvl8pPr>
            <a:lvl9pPr lvl="8">
              <a:spcBef>
                <a:spcPts val="0"/>
              </a:spcBef>
              <a:spcAft>
                <a:spcPts val="0"/>
              </a:spcAft>
              <a:buSzPts val="3000"/>
              <a:buFont typeface="Oswald SemiBold"/>
              <a:buNone/>
              <a:defRPr>
                <a:latin typeface="Oswald SemiBold"/>
                <a:ea typeface="Oswald SemiBold"/>
                <a:cs typeface="Oswald SemiBold"/>
                <a:sym typeface="Oswald SemiBold"/>
              </a:defRPr>
            </a:lvl9pPr>
          </a:lstStyle>
          <a:p/>
        </p:txBody>
      </p:sp>
      <p:sp>
        <p:nvSpPr>
          <p:cNvPr id="23" name="Google Shape;23;p3"/>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Inter"/>
              <a:buChar char="●"/>
              <a:defRPr>
                <a:latin typeface="Inter"/>
                <a:ea typeface="Inter"/>
                <a:cs typeface="Inter"/>
                <a:sym typeface="Inter"/>
              </a:defRPr>
            </a:lvl1pPr>
            <a:lvl2pPr indent="-317500" lvl="1" marL="914400">
              <a:spcBef>
                <a:spcPts val="0"/>
              </a:spcBef>
              <a:spcAft>
                <a:spcPts val="0"/>
              </a:spcAft>
              <a:buSzPts val="1400"/>
              <a:buFont typeface="Inter"/>
              <a:buChar char="○"/>
              <a:defRPr>
                <a:latin typeface="Inter"/>
                <a:ea typeface="Inter"/>
                <a:cs typeface="Inter"/>
                <a:sym typeface="Inter"/>
              </a:defRPr>
            </a:lvl2pPr>
            <a:lvl3pPr indent="-317500" lvl="2" marL="1371600">
              <a:spcBef>
                <a:spcPts val="0"/>
              </a:spcBef>
              <a:spcAft>
                <a:spcPts val="0"/>
              </a:spcAft>
              <a:buSzPts val="1400"/>
              <a:buFont typeface="Inter"/>
              <a:buChar char="■"/>
              <a:defRPr>
                <a:latin typeface="Inter"/>
                <a:ea typeface="Inter"/>
                <a:cs typeface="Inter"/>
                <a:sym typeface="Inter"/>
              </a:defRPr>
            </a:lvl3pPr>
            <a:lvl4pPr indent="-317500" lvl="3" marL="1828800">
              <a:spcBef>
                <a:spcPts val="0"/>
              </a:spcBef>
              <a:spcAft>
                <a:spcPts val="0"/>
              </a:spcAft>
              <a:buSzPts val="1400"/>
              <a:buFont typeface="Inter"/>
              <a:buChar char="●"/>
              <a:defRPr>
                <a:latin typeface="Inter"/>
                <a:ea typeface="Inter"/>
                <a:cs typeface="Inter"/>
                <a:sym typeface="Inter"/>
              </a:defRPr>
            </a:lvl4pPr>
            <a:lvl5pPr indent="-317500" lvl="4" marL="2286000">
              <a:spcBef>
                <a:spcPts val="0"/>
              </a:spcBef>
              <a:spcAft>
                <a:spcPts val="0"/>
              </a:spcAft>
              <a:buSzPts val="1400"/>
              <a:buFont typeface="Inter"/>
              <a:buChar char="○"/>
              <a:defRPr>
                <a:latin typeface="Inter"/>
                <a:ea typeface="Inter"/>
                <a:cs typeface="Inter"/>
                <a:sym typeface="Inter"/>
              </a:defRPr>
            </a:lvl5pPr>
            <a:lvl6pPr indent="-317500" lvl="5" marL="2743200">
              <a:spcBef>
                <a:spcPts val="0"/>
              </a:spcBef>
              <a:spcAft>
                <a:spcPts val="0"/>
              </a:spcAft>
              <a:buSzPts val="1400"/>
              <a:buFont typeface="Inter"/>
              <a:buChar char="■"/>
              <a:defRPr>
                <a:latin typeface="Inter"/>
                <a:ea typeface="Inter"/>
                <a:cs typeface="Inter"/>
                <a:sym typeface="Inter"/>
              </a:defRPr>
            </a:lvl6pPr>
            <a:lvl7pPr indent="-317500" lvl="6" marL="3200400">
              <a:spcBef>
                <a:spcPts val="0"/>
              </a:spcBef>
              <a:spcAft>
                <a:spcPts val="0"/>
              </a:spcAft>
              <a:buSzPts val="1400"/>
              <a:buFont typeface="Inter"/>
              <a:buChar char="●"/>
              <a:defRPr>
                <a:latin typeface="Inter"/>
                <a:ea typeface="Inter"/>
                <a:cs typeface="Inter"/>
                <a:sym typeface="Inter"/>
              </a:defRPr>
            </a:lvl7pPr>
            <a:lvl8pPr indent="-317500" lvl="7" marL="3657600">
              <a:spcBef>
                <a:spcPts val="0"/>
              </a:spcBef>
              <a:spcAft>
                <a:spcPts val="0"/>
              </a:spcAft>
              <a:buSzPts val="1400"/>
              <a:buFont typeface="Inter"/>
              <a:buChar char="○"/>
              <a:defRPr>
                <a:latin typeface="Inter"/>
                <a:ea typeface="Inter"/>
                <a:cs typeface="Inter"/>
                <a:sym typeface="Inter"/>
              </a:defRPr>
            </a:lvl8pPr>
            <a:lvl9pPr indent="-317500" lvl="8" marL="4114800">
              <a:spcBef>
                <a:spcPts val="0"/>
              </a:spcBef>
              <a:spcAft>
                <a:spcPts val="0"/>
              </a:spcAft>
              <a:buSzPts val="1400"/>
              <a:buFont typeface="Inter"/>
              <a:buChar char="■"/>
              <a:defRPr>
                <a:latin typeface="Inter"/>
                <a:ea typeface="Inter"/>
                <a:cs typeface="Inter"/>
                <a:sym typeface="Inter"/>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GB"/>
              <a:t>‹#›</a:t>
            </a:fld>
            <a:endParaRPr/>
          </a:p>
        </p:txBody>
      </p:sp>
      <p:sp>
        <p:nvSpPr>
          <p:cNvPr id="25" name="Google Shape;25;p3"/>
          <p:cNvSpPr txBox="1"/>
          <p:nvPr/>
        </p:nvSpPr>
        <p:spPr>
          <a:xfrm>
            <a:off x="476250" y="4875008"/>
            <a:ext cx="30576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2"/>
                </a:solidFill>
                <a:latin typeface="Inter"/>
                <a:ea typeface="Inter"/>
                <a:cs typeface="Inter"/>
                <a:sym typeface="Inter"/>
              </a:rPr>
              <a:t>sciencesauceonline.com</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p:txBody>
      </p:sp>
      <p:pic>
        <p:nvPicPr>
          <p:cNvPr id="26" name="Google Shape;26;p3" title="favicon.png"/>
          <p:cNvPicPr preferRelativeResize="0"/>
          <p:nvPr/>
        </p:nvPicPr>
        <p:blipFill>
          <a:blip r:embed="rId2">
            <a:alphaModFix/>
          </a:blip>
          <a:stretch>
            <a:fillRect/>
          </a:stretch>
        </p:blipFill>
        <p:spPr>
          <a:xfrm>
            <a:off x="207750" y="4875000"/>
            <a:ext cx="268500" cy="268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only">
  <p:cSld name="TITLE_AND_BODY_1">
    <p:spTree>
      <p:nvGrpSpPr>
        <p:cNvPr id="27" name="Shape 27"/>
        <p:cNvGrpSpPr/>
        <p:nvPr/>
      </p:nvGrpSpPr>
      <p:grpSpPr>
        <a:xfrm>
          <a:off x="0" y="0"/>
          <a:ext cx="0" cy="0"/>
          <a:chOff x="0" y="0"/>
          <a:chExt cx="0" cy="0"/>
        </a:xfrm>
      </p:grpSpPr>
      <p:sp>
        <p:nvSpPr>
          <p:cNvPr id="28" name="Google Shape;28;p4"/>
          <p:cNvSpPr/>
          <p:nvPr/>
        </p:nvSpPr>
        <p:spPr>
          <a:xfrm>
            <a:off x="-150" y="4957875"/>
            <a:ext cx="9144000" cy="195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ph idx="1" type="body"/>
          </p:nvPr>
        </p:nvSpPr>
        <p:spPr>
          <a:xfrm>
            <a:off x="311700" y="571050"/>
            <a:ext cx="8520600" cy="3997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Inter"/>
              <a:buChar char="●"/>
              <a:defRPr>
                <a:latin typeface="Inter"/>
                <a:ea typeface="Inter"/>
                <a:cs typeface="Inter"/>
                <a:sym typeface="Inter"/>
              </a:defRPr>
            </a:lvl1pPr>
            <a:lvl2pPr indent="-317500" lvl="1" marL="914400">
              <a:spcBef>
                <a:spcPts val="0"/>
              </a:spcBef>
              <a:spcAft>
                <a:spcPts val="0"/>
              </a:spcAft>
              <a:buSzPts val="1400"/>
              <a:buFont typeface="Inter"/>
              <a:buChar char="○"/>
              <a:defRPr>
                <a:latin typeface="Inter"/>
                <a:ea typeface="Inter"/>
                <a:cs typeface="Inter"/>
                <a:sym typeface="Inter"/>
              </a:defRPr>
            </a:lvl2pPr>
            <a:lvl3pPr indent="-317500" lvl="2" marL="1371600">
              <a:spcBef>
                <a:spcPts val="0"/>
              </a:spcBef>
              <a:spcAft>
                <a:spcPts val="0"/>
              </a:spcAft>
              <a:buSzPts val="1400"/>
              <a:buFont typeface="Inter"/>
              <a:buChar char="■"/>
              <a:defRPr>
                <a:latin typeface="Inter"/>
                <a:ea typeface="Inter"/>
                <a:cs typeface="Inter"/>
                <a:sym typeface="Inter"/>
              </a:defRPr>
            </a:lvl3pPr>
            <a:lvl4pPr indent="-317500" lvl="3" marL="1828800">
              <a:spcBef>
                <a:spcPts val="0"/>
              </a:spcBef>
              <a:spcAft>
                <a:spcPts val="0"/>
              </a:spcAft>
              <a:buSzPts val="1400"/>
              <a:buFont typeface="Inter"/>
              <a:buChar char="●"/>
              <a:defRPr>
                <a:latin typeface="Inter"/>
                <a:ea typeface="Inter"/>
                <a:cs typeface="Inter"/>
                <a:sym typeface="Inter"/>
              </a:defRPr>
            </a:lvl4pPr>
            <a:lvl5pPr indent="-317500" lvl="4" marL="2286000">
              <a:spcBef>
                <a:spcPts val="0"/>
              </a:spcBef>
              <a:spcAft>
                <a:spcPts val="0"/>
              </a:spcAft>
              <a:buSzPts val="1400"/>
              <a:buFont typeface="Inter"/>
              <a:buChar char="○"/>
              <a:defRPr>
                <a:latin typeface="Inter"/>
                <a:ea typeface="Inter"/>
                <a:cs typeface="Inter"/>
                <a:sym typeface="Inter"/>
              </a:defRPr>
            </a:lvl5pPr>
            <a:lvl6pPr indent="-317500" lvl="5" marL="2743200">
              <a:spcBef>
                <a:spcPts val="0"/>
              </a:spcBef>
              <a:spcAft>
                <a:spcPts val="0"/>
              </a:spcAft>
              <a:buSzPts val="1400"/>
              <a:buFont typeface="Inter"/>
              <a:buChar char="■"/>
              <a:defRPr>
                <a:latin typeface="Inter"/>
                <a:ea typeface="Inter"/>
                <a:cs typeface="Inter"/>
                <a:sym typeface="Inter"/>
              </a:defRPr>
            </a:lvl6pPr>
            <a:lvl7pPr indent="-317500" lvl="6" marL="3200400">
              <a:spcBef>
                <a:spcPts val="0"/>
              </a:spcBef>
              <a:spcAft>
                <a:spcPts val="0"/>
              </a:spcAft>
              <a:buSzPts val="1400"/>
              <a:buFont typeface="Inter"/>
              <a:buChar char="●"/>
              <a:defRPr>
                <a:latin typeface="Inter"/>
                <a:ea typeface="Inter"/>
                <a:cs typeface="Inter"/>
                <a:sym typeface="Inter"/>
              </a:defRPr>
            </a:lvl7pPr>
            <a:lvl8pPr indent="-317500" lvl="7" marL="3657600">
              <a:spcBef>
                <a:spcPts val="0"/>
              </a:spcBef>
              <a:spcAft>
                <a:spcPts val="0"/>
              </a:spcAft>
              <a:buSzPts val="1400"/>
              <a:buFont typeface="Inter"/>
              <a:buChar char="○"/>
              <a:defRPr>
                <a:latin typeface="Inter"/>
                <a:ea typeface="Inter"/>
                <a:cs typeface="Inter"/>
                <a:sym typeface="Inter"/>
              </a:defRPr>
            </a:lvl8pPr>
            <a:lvl9pPr indent="-317500" lvl="8" marL="4114800">
              <a:spcBef>
                <a:spcPts val="0"/>
              </a:spcBef>
              <a:spcAft>
                <a:spcPts val="0"/>
              </a:spcAft>
              <a:buSzPts val="1400"/>
              <a:buFont typeface="Inter"/>
              <a:buChar char="■"/>
              <a:defRPr>
                <a:latin typeface="Inter"/>
                <a:ea typeface="Inter"/>
                <a:cs typeface="Inter"/>
                <a:sym typeface="Inter"/>
              </a:defRPr>
            </a:lvl9pPr>
          </a:lstStyle>
          <a:p/>
        </p:txBody>
      </p:sp>
      <p:sp>
        <p:nvSpPr>
          <p:cNvPr id="30" name="Google Shape;3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GB"/>
              <a:t>‹#›</a:t>
            </a:fld>
            <a:endParaRPr/>
          </a:p>
        </p:txBody>
      </p:sp>
      <p:sp>
        <p:nvSpPr>
          <p:cNvPr id="31" name="Google Shape;31;p4"/>
          <p:cNvSpPr txBox="1"/>
          <p:nvPr/>
        </p:nvSpPr>
        <p:spPr>
          <a:xfrm>
            <a:off x="476250" y="4875008"/>
            <a:ext cx="30576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2"/>
                </a:solidFill>
                <a:latin typeface="Inter"/>
                <a:ea typeface="Inter"/>
                <a:cs typeface="Inter"/>
                <a:sym typeface="Inter"/>
              </a:rPr>
              <a:t>sciencesauceonline.com</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p:txBody>
      </p:sp>
      <p:pic>
        <p:nvPicPr>
          <p:cNvPr id="32" name="Google Shape;32;p4" title="favicon.png"/>
          <p:cNvPicPr preferRelativeResize="0"/>
          <p:nvPr/>
        </p:nvPicPr>
        <p:blipFill>
          <a:blip r:embed="rId2">
            <a:alphaModFix/>
          </a:blip>
          <a:stretch>
            <a:fillRect/>
          </a:stretch>
        </p:blipFill>
        <p:spPr>
          <a:xfrm>
            <a:off x="207750" y="4875000"/>
            <a:ext cx="268500" cy="268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Font typeface="Oswald SemiBold"/>
              <a:buNone/>
              <a:defRPr>
                <a:latin typeface="Oswald SemiBold"/>
                <a:ea typeface="Oswald SemiBold"/>
                <a:cs typeface="Oswald SemiBold"/>
                <a:sym typeface="Oswald SemiBold"/>
              </a:defRPr>
            </a:lvl1pPr>
            <a:lvl2pPr lvl="1">
              <a:spcBef>
                <a:spcPts val="0"/>
              </a:spcBef>
              <a:spcAft>
                <a:spcPts val="0"/>
              </a:spcAft>
              <a:buSzPts val="3000"/>
              <a:buFont typeface="Oswald SemiBold"/>
              <a:buNone/>
              <a:defRPr>
                <a:latin typeface="Oswald SemiBold"/>
                <a:ea typeface="Oswald SemiBold"/>
                <a:cs typeface="Oswald SemiBold"/>
                <a:sym typeface="Oswald SemiBold"/>
              </a:defRPr>
            </a:lvl2pPr>
            <a:lvl3pPr lvl="2">
              <a:spcBef>
                <a:spcPts val="0"/>
              </a:spcBef>
              <a:spcAft>
                <a:spcPts val="0"/>
              </a:spcAft>
              <a:buSzPts val="3000"/>
              <a:buFont typeface="Oswald SemiBold"/>
              <a:buNone/>
              <a:defRPr>
                <a:latin typeface="Oswald SemiBold"/>
                <a:ea typeface="Oswald SemiBold"/>
                <a:cs typeface="Oswald SemiBold"/>
                <a:sym typeface="Oswald SemiBold"/>
              </a:defRPr>
            </a:lvl3pPr>
            <a:lvl4pPr lvl="3">
              <a:spcBef>
                <a:spcPts val="0"/>
              </a:spcBef>
              <a:spcAft>
                <a:spcPts val="0"/>
              </a:spcAft>
              <a:buSzPts val="3000"/>
              <a:buFont typeface="Oswald SemiBold"/>
              <a:buNone/>
              <a:defRPr>
                <a:latin typeface="Oswald SemiBold"/>
                <a:ea typeface="Oswald SemiBold"/>
                <a:cs typeface="Oswald SemiBold"/>
                <a:sym typeface="Oswald SemiBold"/>
              </a:defRPr>
            </a:lvl4pPr>
            <a:lvl5pPr lvl="4">
              <a:spcBef>
                <a:spcPts val="0"/>
              </a:spcBef>
              <a:spcAft>
                <a:spcPts val="0"/>
              </a:spcAft>
              <a:buSzPts val="3000"/>
              <a:buFont typeface="Oswald SemiBold"/>
              <a:buNone/>
              <a:defRPr>
                <a:latin typeface="Oswald SemiBold"/>
                <a:ea typeface="Oswald SemiBold"/>
                <a:cs typeface="Oswald SemiBold"/>
                <a:sym typeface="Oswald SemiBold"/>
              </a:defRPr>
            </a:lvl5pPr>
            <a:lvl6pPr lvl="5">
              <a:spcBef>
                <a:spcPts val="0"/>
              </a:spcBef>
              <a:spcAft>
                <a:spcPts val="0"/>
              </a:spcAft>
              <a:buSzPts val="3000"/>
              <a:buFont typeface="Oswald SemiBold"/>
              <a:buNone/>
              <a:defRPr>
                <a:latin typeface="Oswald SemiBold"/>
                <a:ea typeface="Oswald SemiBold"/>
                <a:cs typeface="Oswald SemiBold"/>
                <a:sym typeface="Oswald SemiBold"/>
              </a:defRPr>
            </a:lvl6pPr>
            <a:lvl7pPr lvl="6">
              <a:spcBef>
                <a:spcPts val="0"/>
              </a:spcBef>
              <a:spcAft>
                <a:spcPts val="0"/>
              </a:spcAft>
              <a:buSzPts val="3000"/>
              <a:buFont typeface="Oswald SemiBold"/>
              <a:buNone/>
              <a:defRPr>
                <a:latin typeface="Oswald SemiBold"/>
                <a:ea typeface="Oswald SemiBold"/>
                <a:cs typeface="Oswald SemiBold"/>
                <a:sym typeface="Oswald SemiBold"/>
              </a:defRPr>
            </a:lvl7pPr>
            <a:lvl8pPr lvl="7">
              <a:spcBef>
                <a:spcPts val="0"/>
              </a:spcBef>
              <a:spcAft>
                <a:spcPts val="0"/>
              </a:spcAft>
              <a:buSzPts val="3000"/>
              <a:buFont typeface="Oswald SemiBold"/>
              <a:buNone/>
              <a:defRPr>
                <a:latin typeface="Oswald SemiBold"/>
                <a:ea typeface="Oswald SemiBold"/>
                <a:cs typeface="Oswald SemiBold"/>
                <a:sym typeface="Oswald SemiBold"/>
              </a:defRPr>
            </a:lvl8pPr>
            <a:lvl9pPr lvl="8">
              <a:spcBef>
                <a:spcPts val="0"/>
              </a:spcBef>
              <a:spcAft>
                <a:spcPts val="0"/>
              </a:spcAft>
              <a:buSzPts val="3000"/>
              <a:buFont typeface="Oswald SemiBold"/>
              <a:buNone/>
              <a:defRPr>
                <a:latin typeface="Oswald SemiBold"/>
                <a:ea typeface="Oswald SemiBold"/>
                <a:cs typeface="Oswald SemiBold"/>
                <a:sym typeface="Oswald SemiBold"/>
              </a:defRPr>
            </a:lvl9pPr>
          </a:lstStyle>
          <a:p/>
        </p:txBody>
      </p:sp>
      <p:sp>
        <p:nvSpPr>
          <p:cNvPr id="35" name="Google Shape;35;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Inter"/>
              <a:buChar char="●"/>
              <a:defRPr sz="1400">
                <a:latin typeface="Inter"/>
                <a:ea typeface="Inter"/>
                <a:cs typeface="Inter"/>
                <a:sym typeface="Inter"/>
              </a:defRPr>
            </a:lvl1pPr>
            <a:lvl2pPr indent="-304800" lvl="1" marL="914400">
              <a:spcBef>
                <a:spcPts val="0"/>
              </a:spcBef>
              <a:spcAft>
                <a:spcPts val="0"/>
              </a:spcAft>
              <a:buSzPts val="1200"/>
              <a:buFont typeface="Inter"/>
              <a:buChar char="○"/>
              <a:defRPr sz="1200">
                <a:latin typeface="Inter"/>
                <a:ea typeface="Inter"/>
                <a:cs typeface="Inter"/>
                <a:sym typeface="Inter"/>
              </a:defRPr>
            </a:lvl2pPr>
            <a:lvl3pPr indent="-304800" lvl="2" marL="1371600">
              <a:spcBef>
                <a:spcPts val="0"/>
              </a:spcBef>
              <a:spcAft>
                <a:spcPts val="0"/>
              </a:spcAft>
              <a:buSzPts val="1200"/>
              <a:buFont typeface="Inter"/>
              <a:buChar char="■"/>
              <a:defRPr sz="1200">
                <a:latin typeface="Inter"/>
                <a:ea typeface="Inter"/>
                <a:cs typeface="Inter"/>
                <a:sym typeface="Inter"/>
              </a:defRPr>
            </a:lvl3pPr>
            <a:lvl4pPr indent="-304800" lvl="3" marL="1828800">
              <a:spcBef>
                <a:spcPts val="0"/>
              </a:spcBef>
              <a:spcAft>
                <a:spcPts val="0"/>
              </a:spcAft>
              <a:buSzPts val="1200"/>
              <a:buFont typeface="Inter"/>
              <a:buChar char="●"/>
              <a:defRPr sz="1200">
                <a:latin typeface="Inter"/>
                <a:ea typeface="Inter"/>
                <a:cs typeface="Inter"/>
                <a:sym typeface="Inter"/>
              </a:defRPr>
            </a:lvl4pPr>
            <a:lvl5pPr indent="-304800" lvl="4" marL="2286000">
              <a:spcBef>
                <a:spcPts val="0"/>
              </a:spcBef>
              <a:spcAft>
                <a:spcPts val="0"/>
              </a:spcAft>
              <a:buSzPts val="1200"/>
              <a:buFont typeface="Inter"/>
              <a:buChar char="○"/>
              <a:defRPr sz="1200">
                <a:latin typeface="Inter"/>
                <a:ea typeface="Inter"/>
                <a:cs typeface="Inter"/>
                <a:sym typeface="Inter"/>
              </a:defRPr>
            </a:lvl5pPr>
            <a:lvl6pPr indent="-304800" lvl="5" marL="2743200">
              <a:spcBef>
                <a:spcPts val="0"/>
              </a:spcBef>
              <a:spcAft>
                <a:spcPts val="0"/>
              </a:spcAft>
              <a:buSzPts val="1200"/>
              <a:buFont typeface="Inter"/>
              <a:buChar char="■"/>
              <a:defRPr sz="1200">
                <a:latin typeface="Inter"/>
                <a:ea typeface="Inter"/>
                <a:cs typeface="Inter"/>
                <a:sym typeface="Inter"/>
              </a:defRPr>
            </a:lvl6pPr>
            <a:lvl7pPr indent="-304800" lvl="6" marL="3200400">
              <a:spcBef>
                <a:spcPts val="0"/>
              </a:spcBef>
              <a:spcAft>
                <a:spcPts val="0"/>
              </a:spcAft>
              <a:buSzPts val="1200"/>
              <a:buFont typeface="Inter"/>
              <a:buChar char="●"/>
              <a:defRPr sz="1200">
                <a:latin typeface="Inter"/>
                <a:ea typeface="Inter"/>
                <a:cs typeface="Inter"/>
                <a:sym typeface="Inter"/>
              </a:defRPr>
            </a:lvl7pPr>
            <a:lvl8pPr indent="-304800" lvl="7" marL="3657600">
              <a:spcBef>
                <a:spcPts val="0"/>
              </a:spcBef>
              <a:spcAft>
                <a:spcPts val="0"/>
              </a:spcAft>
              <a:buSzPts val="1200"/>
              <a:buFont typeface="Inter"/>
              <a:buChar char="○"/>
              <a:defRPr sz="1200">
                <a:latin typeface="Inter"/>
                <a:ea typeface="Inter"/>
                <a:cs typeface="Inter"/>
                <a:sym typeface="Inter"/>
              </a:defRPr>
            </a:lvl8pPr>
            <a:lvl9pPr indent="-304800" lvl="8" marL="4114800">
              <a:spcBef>
                <a:spcPts val="0"/>
              </a:spcBef>
              <a:spcAft>
                <a:spcPts val="0"/>
              </a:spcAft>
              <a:buSzPts val="1200"/>
              <a:buFont typeface="Inter"/>
              <a:buChar char="■"/>
              <a:defRPr sz="1200">
                <a:latin typeface="Inter"/>
                <a:ea typeface="Inter"/>
                <a:cs typeface="Inter"/>
                <a:sym typeface="Inter"/>
              </a:defRPr>
            </a:lvl9pPr>
          </a:lstStyle>
          <a:p/>
        </p:txBody>
      </p:sp>
      <p:sp>
        <p:nvSpPr>
          <p:cNvPr id="36" name="Google Shape;36;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Inter"/>
              <a:buChar char="●"/>
              <a:defRPr sz="1400">
                <a:latin typeface="Inter"/>
                <a:ea typeface="Inter"/>
                <a:cs typeface="Inter"/>
                <a:sym typeface="Inter"/>
              </a:defRPr>
            </a:lvl1pPr>
            <a:lvl2pPr indent="-304800" lvl="1" marL="914400">
              <a:spcBef>
                <a:spcPts val="0"/>
              </a:spcBef>
              <a:spcAft>
                <a:spcPts val="0"/>
              </a:spcAft>
              <a:buSzPts val="1200"/>
              <a:buFont typeface="Inter"/>
              <a:buChar char="○"/>
              <a:defRPr sz="1200">
                <a:latin typeface="Inter"/>
                <a:ea typeface="Inter"/>
                <a:cs typeface="Inter"/>
                <a:sym typeface="Inter"/>
              </a:defRPr>
            </a:lvl2pPr>
            <a:lvl3pPr indent="-304800" lvl="2" marL="1371600">
              <a:spcBef>
                <a:spcPts val="0"/>
              </a:spcBef>
              <a:spcAft>
                <a:spcPts val="0"/>
              </a:spcAft>
              <a:buSzPts val="1200"/>
              <a:buFont typeface="Inter"/>
              <a:buChar char="■"/>
              <a:defRPr sz="1200">
                <a:latin typeface="Inter"/>
                <a:ea typeface="Inter"/>
                <a:cs typeface="Inter"/>
                <a:sym typeface="Inter"/>
              </a:defRPr>
            </a:lvl3pPr>
            <a:lvl4pPr indent="-304800" lvl="3" marL="1828800">
              <a:spcBef>
                <a:spcPts val="0"/>
              </a:spcBef>
              <a:spcAft>
                <a:spcPts val="0"/>
              </a:spcAft>
              <a:buSzPts val="1200"/>
              <a:buFont typeface="Inter"/>
              <a:buChar char="●"/>
              <a:defRPr sz="1200">
                <a:latin typeface="Inter"/>
                <a:ea typeface="Inter"/>
                <a:cs typeface="Inter"/>
                <a:sym typeface="Inter"/>
              </a:defRPr>
            </a:lvl4pPr>
            <a:lvl5pPr indent="-304800" lvl="4" marL="2286000">
              <a:spcBef>
                <a:spcPts val="0"/>
              </a:spcBef>
              <a:spcAft>
                <a:spcPts val="0"/>
              </a:spcAft>
              <a:buSzPts val="1200"/>
              <a:buFont typeface="Inter"/>
              <a:buChar char="○"/>
              <a:defRPr sz="1200">
                <a:latin typeface="Inter"/>
                <a:ea typeface="Inter"/>
                <a:cs typeface="Inter"/>
                <a:sym typeface="Inter"/>
              </a:defRPr>
            </a:lvl5pPr>
            <a:lvl6pPr indent="-304800" lvl="5" marL="2743200">
              <a:spcBef>
                <a:spcPts val="0"/>
              </a:spcBef>
              <a:spcAft>
                <a:spcPts val="0"/>
              </a:spcAft>
              <a:buSzPts val="1200"/>
              <a:buFont typeface="Inter"/>
              <a:buChar char="■"/>
              <a:defRPr sz="1200">
                <a:latin typeface="Inter"/>
                <a:ea typeface="Inter"/>
                <a:cs typeface="Inter"/>
                <a:sym typeface="Inter"/>
              </a:defRPr>
            </a:lvl6pPr>
            <a:lvl7pPr indent="-304800" lvl="6" marL="3200400">
              <a:spcBef>
                <a:spcPts val="0"/>
              </a:spcBef>
              <a:spcAft>
                <a:spcPts val="0"/>
              </a:spcAft>
              <a:buSzPts val="1200"/>
              <a:buFont typeface="Inter"/>
              <a:buChar char="●"/>
              <a:defRPr sz="1200">
                <a:latin typeface="Inter"/>
                <a:ea typeface="Inter"/>
                <a:cs typeface="Inter"/>
                <a:sym typeface="Inter"/>
              </a:defRPr>
            </a:lvl7pPr>
            <a:lvl8pPr indent="-304800" lvl="7" marL="3657600">
              <a:spcBef>
                <a:spcPts val="0"/>
              </a:spcBef>
              <a:spcAft>
                <a:spcPts val="0"/>
              </a:spcAft>
              <a:buSzPts val="1200"/>
              <a:buFont typeface="Inter"/>
              <a:buChar char="○"/>
              <a:defRPr sz="1200">
                <a:latin typeface="Inter"/>
                <a:ea typeface="Inter"/>
                <a:cs typeface="Inter"/>
                <a:sym typeface="Inter"/>
              </a:defRPr>
            </a:lvl8pPr>
            <a:lvl9pPr indent="-304800" lvl="8" marL="4114800">
              <a:spcBef>
                <a:spcPts val="0"/>
              </a:spcBef>
              <a:spcAft>
                <a:spcPts val="0"/>
              </a:spcAft>
              <a:buSzPts val="1200"/>
              <a:buFont typeface="Inter"/>
              <a:buChar char="■"/>
              <a:defRPr sz="1200">
                <a:latin typeface="Inter"/>
                <a:ea typeface="Inter"/>
                <a:cs typeface="Inter"/>
                <a:sym typeface="Inter"/>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GB"/>
              <a:t>‹#›</a:t>
            </a:fld>
            <a:endParaRPr/>
          </a:p>
        </p:txBody>
      </p:sp>
      <p:sp>
        <p:nvSpPr>
          <p:cNvPr id="38" name="Google Shape;38;p5"/>
          <p:cNvSpPr/>
          <p:nvPr/>
        </p:nvSpPr>
        <p:spPr>
          <a:xfrm>
            <a:off x="-150" y="4968183"/>
            <a:ext cx="9144000" cy="195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txBox="1"/>
          <p:nvPr/>
        </p:nvSpPr>
        <p:spPr>
          <a:xfrm>
            <a:off x="476250" y="4885315"/>
            <a:ext cx="30576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2"/>
                </a:solidFill>
                <a:latin typeface="Inter"/>
                <a:ea typeface="Inter"/>
                <a:cs typeface="Inter"/>
                <a:sym typeface="Inter"/>
              </a:rPr>
              <a:t>sciencesauceonline.com</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p:txBody>
      </p:sp>
      <p:pic>
        <p:nvPicPr>
          <p:cNvPr id="40" name="Google Shape;40;p5" title="favicon.png"/>
          <p:cNvPicPr preferRelativeResize="0"/>
          <p:nvPr/>
        </p:nvPicPr>
        <p:blipFill>
          <a:blip r:embed="rId2">
            <a:alphaModFix/>
          </a:blip>
          <a:stretch>
            <a:fillRect/>
          </a:stretch>
        </p:blipFill>
        <p:spPr>
          <a:xfrm>
            <a:off x="207750" y="4875000"/>
            <a:ext cx="268500" cy="268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1" name="Shape 41"/>
        <p:cNvGrpSpPr/>
        <p:nvPr/>
      </p:nvGrpSpPr>
      <p:grpSpPr>
        <a:xfrm>
          <a:off x="0" y="0"/>
          <a:ext cx="0" cy="0"/>
          <a:chOff x="0" y="0"/>
          <a:chExt cx="0" cy="0"/>
        </a:xfrm>
      </p:grpSpPr>
      <p:sp>
        <p:nvSpPr>
          <p:cNvPr id="42" name="Google Shape;42;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Font typeface="Oswald SemiBold"/>
              <a:buNone/>
              <a:defRPr>
                <a:latin typeface="Oswald SemiBold"/>
                <a:ea typeface="Oswald SemiBold"/>
                <a:cs typeface="Oswald SemiBold"/>
                <a:sym typeface="Oswald SemiBold"/>
              </a:defRPr>
            </a:lvl1pPr>
            <a:lvl2pPr lvl="1">
              <a:spcBef>
                <a:spcPts val="0"/>
              </a:spcBef>
              <a:spcAft>
                <a:spcPts val="0"/>
              </a:spcAft>
              <a:buSzPts val="3000"/>
              <a:buFont typeface="Oswald SemiBold"/>
              <a:buNone/>
              <a:defRPr>
                <a:latin typeface="Oswald SemiBold"/>
                <a:ea typeface="Oswald SemiBold"/>
                <a:cs typeface="Oswald SemiBold"/>
                <a:sym typeface="Oswald SemiBold"/>
              </a:defRPr>
            </a:lvl2pPr>
            <a:lvl3pPr lvl="2">
              <a:spcBef>
                <a:spcPts val="0"/>
              </a:spcBef>
              <a:spcAft>
                <a:spcPts val="0"/>
              </a:spcAft>
              <a:buSzPts val="3000"/>
              <a:buFont typeface="Oswald SemiBold"/>
              <a:buNone/>
              <a:defRPr>
                <a:latin typeface="Oswald SemiBold"/>
                <a:ea typeface="Oswald SemiBold"/>
                <a:cs typeface="Oswald SemiBold"/>
                <a:sym typeface="Oswald SemiBold"/>
              </a:defRPr>
            </a:lvl3pPr>
            <a:lvl4pPr lvl="3">
              <a:spcBef>
                <a:spcPts val="0"/>
              </a:spcBef>
              <a:spcAft>
                <a:spcPts val="0"/>
              </a:spcAft>
              <a:buSzPts val="3000"/>
              <a:buFont typeface="Oswald SemiBold"/>
              <a:buNone/>
              <a:defRPr>
                <a:latin typeface="Oswald SemiBold"/>
                <a:ea typeface="Oswald SemiBold"/>
                <a:cs typeface="Oswald SemiBold"/>
                <a:sym typeface="Oswald SemiBold"/>
              </a:defRPr>
            </a:lvl4pPr>
            <a:lvl5pPr lvl="4">
              <a:spcBef>
                <a:spcPts val="0"/>
              </a:spcBef>
              <a:spcAft>
                <a:spcPts val="0"/>
              </a:spcAft>
              <a:buSzPts val="3000"/>
              <a:buFont typeface="Oswald SemiBold"/>
              <a:buNone/>
              <a:defRPr>
                <a:latin typeface="Oswald SemiBold"/>
                <a:ea typeface="Oswald SemiBold"/>
                <a:cs typeface="Oswald SemiBold"/>
                <a:sym typeface="Oswald SemiBold"/>
              </a:defRPr>
            </a:lvl5pPr>
            <a:lvl6pPr lvl="5">
              <a:spcBef>
                <a:spcPts val="0"/>
              </a:spcBef>
              <a:spcAft>
                <a:spcPts val="0"/>
              </a:spcAft>
              <a:buSzPts val="3000"/>
              <a:buFont typeface="Oswald SemiBold"/>
              <a:buNone/>
              <a:defRPr>
                <a:latin typeface="Oswald SemiBold"/>
                <a:ea typeface="Oswald SemiBold"/>
                <a:cs typeface="Oswald SemiBold"/>
                <a:sym typeface="Oswald SemiBold"/>
              </a:defRPr>
            </a:lvl6pPr>
            <a:lvl7pPr lvl="6">
              <a:spcBef>
                <a:spcPts val="0"/>
              </a:spcBef>
              <a:spcAft>
                <a:spcPts val="0"/>
              </a:spcAft>
              <a:buSzPts val="3000"/>
              <a:buFont typeface="Oswald SemiBold"/>
              <a:buNone/>
              <a:defRPr>
                <a:latin typeface="Oswald SemiBold"/>
                <a:ea typeface="Oswald SemiBold"/>
                <a:cs typeface="Oswald SemiBold"/>
                <a:sym typeface="Oswald SemiBold"/>
              </a:defRPr>
            </a:lvl7pPr>
            <a:lvl8pPr lvl="7">
              <a:spcBef>
                <a:spcPts val="0"/>
              </a:spcBef>
              <a:spcAft>
                <a:spcPts val="0"/>
              </a:spcAft>
              <a:buSzPts val="3000"/>
              <a:buFont typeface="Oswald SemiBold"/>
              <a:buNone/>
              <a:defRPr>
                <a:latin typeface="Oswald SemiBold"/>
                <a:ea typeface="Oswald SemiBold"/>
                <a:cs typeface="Oswald SemiBold"/>
                <a:sym typeface="Oswald SemiBold"/>
              </a:defRPr>
            </a:lvl8pPr>
            <a:lvl9pPr lvl="8">
              <a:spcBef>
                <a:spcPts val="0"/>
              </a:spcBef>
              <a:spcAft>
                <a:spcPts val="0"/>
              </a:spcAft>
              <a:buSzPts val="3000"/>
              <a:buFont typeface="Oswald SemiBold"/>
              <a:buNone/>
              <a:defRPr>
                <a:latin typeface="Oswald SemiBold"/>
                <a:ea typeface="Oswald SemiBold"/>
                <a:cs typeface="Oswald SemiBold"/>
                <a:sym typeface="Oswald SemiBold"/>
              </a:defRPr>
            </a:lvl9pPr>
          </a:lstStyle>
          <a:p/>
        </p:txBody>
      </p:sp>
      <p:sp>
        <p:nvSpPr>
          <p:cNvPr id="43" name="Google Shape;43;p6"/>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Inter"/>
              <a:buChar char="●"/>
              <a:defRPr sz="1400">
                <a:latin typeface="Inter"/>
                <a:ea typeface="Inter"/>
                <a:cs typeface="Inter"/>
                <a:sym typeface="Inter"/>
              </a:defRPr>
            </a:lvl1pPr>
            <a:lvl2pPr indent="-304800" lvl="1" marL="914400">
              <a:spcBef>
                <a:spcPts val="0"/>
              </a:spcBef>
              <a:spcAft>
                <a:spcPts val="0"/>
              </a:spcAft>
              <a:buSzPts val="1200"/>
              <a:buFont typeface="Inter"/>
              <a:buChar char="○"/>
              <a:defRPr sz="1200">
                <a:latin typeface="Inter"/>
                <a:ea typeface="Inter"/>
                <a:cs typeface="Inter"/>
                <a:sym typeface="Inter"/>
              </a:defRPr>
            </a:lvl2pPr>
            <a:lvl3pPr indent="-304800" lvl="2" marL="1371600">
              <a:spcBef>
                <a:spcPts val="0"/>
              </a:spcBef>
              <a:spcAft>
                <a:spcPts val="0"/>
              </a:spcAft>
              <a:buSzPts val="1200"/>
              <a:buFont typeface="Inter"/>
              <a:buChar char="■"/>
              <a:defRPr sz="1200">
                <a:latin typeface="Inter"/>
                <a:ea typeface="Inter"/>
                <a:cs typeface="Inter"/>
                <a:sym typeface="Inter"/>
              </a:defRPr>
            </a:lvl3pPr>
            <a:lvl4pPr indent="-304800" lvl="3" marL="1828800">
              <a:spcBef>
                <a:spcPts val="0"/>
              </a:spcBef>
              <a:spcAft>
                <a:spcPts val="0"/>
              </a:spcAft>
              <a:buSzPts val="1200"/>
              <a:buFont typeface="Inter"/>
              <a:buChar char="●"/>
              <a:defRPr sz="1200">
                <a:latin typeface="Inter"/>
                <a:ea typeface="Inter"/>
                <a:cs typeface="Inter"/>
                <a:sym typeface="Inter"/>
              </a:defRPr>
            </a:lvl4pPr>
            <a:lvl5pPr indent="-304800" lvl="4" marL="2286000">
              <a:spcBef>
                <a:spcPts val="0"/>
              </a:spcBef>
              <a:spcAft>
                <a:spcPts val="0"/>
              </a:spcAft>
              <a:buSzPts val="1200"/>
              <a:buFont typeface="Inter"/>
              <a:buChar char="○"/>
              <a:defRPr sz="1200">
                <a:latin typeface="Inter"/>
                <a:ea typeface="Inter"/>
                <a:cs typeface="Inter"/>
                <a:sym typeface="Inter"/>
              </a:defRPr>
            </a:lvl5pPr>
            <a:lvl6pPr indent="-304800" lvl="5" marL="2743200">
              <a:spcBef>
                <a:spcPts val="0"/>
              </a:spcBef>
              <a:spcAft>
                <a:spcPts val="0"/>
              </a:spcAft>
              <a:buSzPts val="1200"/>
              <a:buFont typeface="Inter"/>
              <a:buChar char="■"/>
              <a:defRPr sz="1200">
                <a:latin typeface="Inter"/>
                <a:ea typeface="Inter"/>
                <a:cs typeface="Inter"/>
                <a:sym typeface="Inter"/>
              </a:defRPr>
            </a:lvl6pPr>
            <a:lvl7pPr indent="-304800" lvl="6" marL="3200400">
              <a:spcBef>
                <a:spcPts val="0"/>
              </a:spcBef>
              <a:spcAft>
                <a:spcPts val="0"/>
              </a:spcAft>
              <a:buSzPts val="1200"/>
              <a:buFont typeface="Inter"/>
              <a:buChar char="●"/>
              <a:defRPr sz="1200">
                <a:latin typeface="Inter"/>
                <a:ea typeface="Inter"/>
                <a:cs typeface="Inter"/>
                <a:sym typeface="Inter"/>
              </a:defRPr>
            </a:lvl7pPr>
            <a:lvl8pPr indent="-304800" lvl="7" marL="3657600">
              <a:spcBef>
                <a:spcPts val="0"/>
              </a:spcBef>
              <a:spcAft>
                <a:spcPts val="0"/>
              </a:spcAft>
              <a:buSzPts val="1200"/>
              <a:buFont typeface="Inter"/>
              <a:buChar char="○"/>
              <a:defRPr sz="1200">
                <a:latin typeface="Inter"/>
                <a:ea typeface="Inter"/>
                <a:cs typeface="Inter"/>
                <a:sym typeface="Inter"/>
              </a:defRPr>
            </a:lvl8pPr>
            <a:lvl9pPr indent="-304800" lvl="8" marL="4114800">
              <a:spcBef>
                <a:spcPts val="0"/>
              </a:spcBef>
              <a:spcAft>
                <a:spcPts val="0"/>
              </a:spcAft>
              <a:buSzPts val="1200"/>
              <a:buFont typeface="Inter"/>
              <a:buChar char="■"/>
              <a:defRPr sz="1200">
                <a:latin typeface="Inter"/>
                <a:ea typeface="Inter"/>
                <a:cs typeface="Inter"/>
                <a:sym typeface="Inter"/>
              </a:defRPr>
            </a:lvl9pPr>
          </a:lstStyle>
          <a:p/>
        </p:txBody>
      </p:sp>
      <p:sp>
        <p:nvSpPr>
          <p:cNvPr id="44" name="Google Shape;44;p6"/>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Inter"/>
              <a:buChar char="●"/>
              <a:defRPr sz="1400">
                <a:latin typeface="Inter"/>
                <a:ea typeface="Inter"/>
                <a:cs typeface="Inter"/>
                <a:sym typeface="Inter"/>
              </a:defRPr>
            </a:lvl1pPr>
            <a:lvl2pPr indent="-304800" lvl="1" marL="914400">
              <a:spcBef>
                <a:spcPts val="0"/>
              </a:spcBef>
              <a:spcAft>
                <a:spcPts val="0"/>
              </a:spcAft>
              <a:buSzPts val="1200"/>
              <a:buFont typeface="Inter"/>
              <a:buChar char="○"/>
              <a:defRPr sz="1200">
                <a:latin typeface="Inter"/>
                <a:ea typeface="Inter"/>
                <a:cs typeface="Inter"/>
                <a:sym typeface="Inter"/>
              </a:defRPr>
            </a:lvl2pPr>
            <a:lvl3pPr indent="-304800" lvl="2" marL="1371600">
              <a:spcBef>
                <a:spcPts val="0"/>
              </a:spcBef>
              <a:spcAft>
                <a:spcPts val="0"/>
              </a:spcAft>
              <a:buSzPts val="1200"/>
              <a:buFont typeface="Inter"/>
              <a:buChar char="■"/>
              <a:defRPr sz="1200">
                <a:latin typeface="Inter"/>
                <a:ea typeface="Inter"/>
                <a:cs typeface="Inter"/>
                <a:sym typeface="Inter"/>
              </a:defRPr>
            </a:lvl3pPr>
            <a:lvl4pPr indent="-304800" lvl="3" marL="1828800">
              <a:spcBef>
                <a:spcPts val="0"/>
              </a:spcBef>
              <a:spcAft>
                <a:spcPts val="0"/>
              </a:spcAft>
              <a:buSzPts val="1200"/>
              <a:buFont typeface="Inter"/>
              <a:buChar char="●"/>
              <a:defRPr sz="1200">
                <a:latin typeface="Inter"/>
                <a:ea typeface="Inter"/>
                <a:cs typeface="Inter"/>
                <a:sym typeface="Inter"/>
              </a:defRPr>
            </a:lvl4pPr>
            <a:lvl5pPr indent="-304800" lvl="4" marL="2286000">
              <a:spcBef>
                <a:spcPts val="0"/>
              </a:spcBef>
              <a:spcAft>
                <a:spcPts val="0"/>
              </a:spcAft>
              <a:buSzPts val="1200"/>
              <a:buFont typeface="Inter"/>
              <a:buChar char="○"/>
              <a:defRPr sz="1200">
                <a:latin typeface="Inter"/>
                <a:ea typeface="Inter"/>
                <a:cs typeface="Inter"/>
                <a:sym typeface="Inter"/>
              </a:defRPr>
            </a:lvl5pPr>
            <a:lvl6pPr indent="-304800" lvl="5" marL="2743200">
              <a:spcBef>
                <a:spcPts val="0"/>
              </a:spcBef>
              <a:spcAft>
                <a:spcPts val="0"/>
              </a:spcAft>
              <a:buSzPts val="1200"/>
              <a:buFont typeface="Inter"/>
              <a:buChar char="■"/>
              <a:defRPr sz="1200">
                <a:latin typeface="Inter"/>
                <a:ea typeface="Inter"/>
                <a:cs typeface="Inter"/>
                <a:sym typeface="Inter"/>
              </a:defRPr>
            </a:lvl6pPr>
            <a:lvl7pPr indent="-304800" lvl="6" marL="3200400">
              <a:spcBef>
                <a:spcPts val="0"/>
              </a:spcBef>
              <a:spcAft>
                <a:spcPts val="0"/>
              </a:spcAft>
              <a:buSzPts val="1200"/>
              <a:buFont typeface="Inter"/>
              <a:buChar char="●"/>
              <a:defRPr sz="1200">
                <a:latin typeface="Inter"/>
                <a:ea typeface="Inter"/>
                <a:cs typeface="Inter"/>
                <a:sym typeface="Inter"/>
              </a:defRPr>
            </a:lvl7pPr>
            <a:lvl8pPr indent="-304800" lvl="7" marL="3657600">
              <a:spcBef>
                <a:spcPts val="0"/>
              </a:spcBef>
              <a:spcAft>
                <a:spcPts val="0"/>
              </a:spcAft>
              <a:buSzPts val="1200"/>
              <a:buFont typeface="Inter"/>
              <a:buChar char="○"/>
              <a:defRPr sz="1200">
                <a:latin typeface="Inter"/>
                <a:ea typeface="Inter"/>
                <a:cs typeface="Inter"/>
                <a:sym typeface="Inter"/>
              </a:defRPr>
            </a:lvl8pPr>
            <a:lvl9pPr indent="-304800" lvl="8" marL="4114800">
              <a:spcBef>
                <a:spcPts val="0"/>
              </a:spcBef>
              <a:spcAft>
                <a:spcPts val="0"/>
              </a:spcAft>
              <a:buSzPts val="1200"/>
              <a:buFont typeface="Inter"/>
              <a:buChar char="■"/>
              <a:defRPr sz="1200">
                <a:latin typeface="Inter"/>
                <a:ea typeface="Inter"/>
                <a:cs typeface="Inter"/>
                <a:sym typeface="Inter"/>
              </a:defRPr>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GB"/>
              <a:t>‹#›</a:t>
            </a:fld>
            <a:endParaRPr/>
          </a:p>
        </p:txBody>
      </p:sp>
      <p:sp>
        <p:nvSpPr>
          <p:cNvPr id="46" name="Google Shape;46;p6"/>
          <p:cNvSpPr/>
          <p:nvPr/>
        </p:nvSpPr>
        <p:spPr>
          <a:xfrm>
            <a:off x="-150" y="4968183"/>
            <a:ext cx="9144000" cy="195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nvSpPr>
        <p:spPr>
          <a:xfrm>
            <a:off x="476250" y="4885315"/>
            <a:ext cx="30576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2"/>
                </a:solidFill>
                <a:latin typeface="Inter"/>
                <a:ea typeface="Inter"/>
                <a:cs typeface="Inter"/>
                <a:sym typeface="Inter"/>
              </a:rPr>
              <a:t>sciencesauceonline.com</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p:txBody>
      </p:sp>
      <p:pic>
        <p:nvPicPr>
          <p:cNvPr id="48" name="Google Shape;48;p6" title="favicon.png"/>
          <p:cNvPicPr preferRelativeResize="0"/>
          <p:nvPr/>
        </p:nvPicPr>
        <p:blipFill>
          <a:blip r:embed="rId2">
            <a:alphaModFix/>
          </a:blip>
          <a:stretch>
            <a:fillRect/>
          </a:stretch>
        </p:blipFill>
        <p:spPr>
          <a:xfrm>
            <a:off x="207750" y="4875000"/>
            <a:ext cx="268500" cy="268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Font typeface="Oswald"/>
              <a:buNone/>
              <a:defRPr>
                <a:latin typeface="Oswald"/>
                <a:ea typeface="Oswald"/>
                <a:cs typeface="Oswald"/>
                <a:sym typeface="Oswald"/>
              </a:defRPr>
            </a:lvl1pPr>
            <a:lvl2pPr lvl="1">
              <a:spcBef>
                <a:spcPts val="0"/>
              </a:spcBef>
              <a:spcAft>
                <a:spcPts val="0"/>
              </a:spcAft>
              <a:buSzPts val="3000"/>
              <a:buFont typeface="Oswald"/>
              <a:buNone/>
              <a:defRPr>
                <a:latin typeface="Oswald"/>
                <a:ea typeface="Oswald"/>
                <a:cs typeface="Oswald"/>
                <a:sym typeface="Oswald"/>
              </a:defRPr>
            </a:lvl2pPr>
            <a:lvl3pPr lvl="2">
              <a:spcBef>
                <a:spcPts val="0"/>
              </a:spcBef>
              <a:spcAft>
                <a:spcPts val="0"/>
              </a:spcAft>
              <a:buSzPts val="3000"/>
              <a:buFont typeface="Oswald"/>
              <a:buNone/>
              <a:defRPr>
                <a:latin typeface="Oswald"/>
                <a:ea typeface="Oswald"/>
                <a:cs typeface="Oswald"/>
                <a:sym typeface="Oswald"/>
              </a:defRPr>
            </a:lvl3pPr>
            <a:lvl4pPr lvl="3">
              <a:spcBef>
                <a:spcPts val="0"/>
              </a:spcBef>
              <a:spcAft>
                <a:spcPts val="0"/>
              </a:spcAft>
              <a:buSzPts val="3000"/>
              <a:buFont typeface="Oswald"/>
              <a:buNone/>
              <a:defRPr>
                <a:latin typeface="Oswald"/>
                <a:ea typeface="Oswald"/>
                <a:cs typeface="Oswald"/>
                <a:sym typeface="Oswald"/>
              </a:defRPr>
            </a:lvl4pPr>
            <a:lvl5pPr lvl="4">
              <a:spcBef>
                <a:spcPts val="0"/>
              </a:spcBef>
              <a:spcAft>
                <a:spcPts val="0"/>
              </a:spcAft>
              <a:buSzPts val="3000"/>
              <a:buFont typeface="Oswald"/>
              <a:buNone/>
              <a:defRPr>
                <a:latin typeface="Oswald"/>
                <a:ea typeface="Oswald"/>
                <a:cs typeface="Oswald"/>
                <a:sym typeface="Oswald"/>
              </a:defRPr>
            </a:lvl5pPr>
            <a:lvl6pPr lvl="5">
              <a:spcBef>
                <a:spcPts val="0"/>
              </a:spcBef>
              <a:spcAft>
                <a:spcPts val="0"/>
              </a:spcAft>
              <a:buSzPts val="3000"/>
              <a:buFont typeface="Oswald"/>
              <a:buNone/>
              <a:defRPr>
                <a:latin typeface="Oswald"/>
                <a:ea typeface="Oswald"/>
                <a:cs typeface="Oswald"/>
                <a:sym typeface="Oswald"/>
              </a:defRPr>
            </a:lvl6pPr>
            <a:lvl7pPr lvl="6">
              <a:spcBef>
                <a:spcPts val="0"/>
              </a:spcBef>
              <a:spcAft>
                <a:spcPts val="0"/>
              </a:spcAft>
              <a:buSzPts val="3000"/>
              <a:buFont typeface="Oswald"/>
              <a:buNone/>
              <a:defRPr>
                <a:latin typeface="Oswald"/>
                <a:ea typeface="Oswald"/>
                <a:cs typeface="Oswald"/>
                <a:sym typeface="Oswald"/>
              </a:defRPr>
            </a:lvl7pPr>
            <a:lvl8pPr lvl="7">
              <a:spcBef>
                <a:spcPts val="0"/>
              </a:spcBef>
              <a:spcAft>
                <a:spcPts val="0"/>
              </a:spcAft>
              <a:buSzPts val="3000"/>
              <a:buFont typeface="Oswald"/>
              <a:buNone/>
              <a:defRPr>
                <a:latin typeface="Oswald"/>
                <a:ea typeface="Oswald"/>
                <a:cs typeface="Oswald"/>
                <a:sym typeface="Oswald"/>
              </a:defRPr>
            </a:lvl8pPr>
            <a:lvl9pPr lvl="8">
              <a:spcBef>
                <a:spcPts val="0"/>
              </a:spcBef>
              <a:spcAft>
                <a:spcPts val="0"/>
              </a:spcAft>
              <a:buSzPts val="3000"/>
              <a:buFont typeface="Oswald"/>
              <a:buNone/>
              <a:defRPr>
                <a:latin typeface="Oswald"/>
                <a:ea typeface="Oswald"/>
                <a:cs typeface="Oswald"/>
                <a:sym typeface="Oswald"/>
              </a:defRPr>
            </a:lvl9pPr>
          </a:lstStyle>
          <a:p/>
        </p:txBody>
      </p:sp>
      <p:sp>
        <p:nvSpPr>
          <p:cNvPr id="51" name="Google Shape;5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7"/>
          <p:cNvSpPr/>
          <p:nvPr/>
        </p:nvSpPr>
        <p:spPr>
          <a:xfrm>
            <a:off x="-150" y="4957875"/>
            <a:ext cx="9144000" cy="195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txBox="1"/>
          <p:nvPr/>
        </p:nvSpPr>
        <p:spPr>
          <a:xfrm>
            <a:off x="476250" y="4875008"/>
            <a:ext cx="30576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2"/>
                </a:solidFill>
                <a:latin typeface="Inter"/>
                <a:ea typeface="Inter"/>
                <a:cs typeface="Inter"/>
                <a:sym typeface="Inter"/>
              </a:rPr>
              <a:t>sciencesauceonline.com</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p:txBody>
      </p:sp>
      <p:pic>
        <p:nvPicPr>
          <p:cNvPr id="54" name="Google Shape;54;p7" title="favicon.png"/>
          <p:cNvPicPr preferRelativeResize="0"/>
          <p:nvPr/>
        </p:nvPicPr>
        <p:blipFill>
          <a:blip r:embed="rId2">
            <a:alphaModFix/>
          </a:blip>
          <a:stretch>
            <a:fillRect/>
          </a:stretch>
        </p:blipFill>
        <p:spPr>
          <a:xfrm>
            <a:off x="207750" y="4875000"/>
            <a:ext cx="268500" cy="268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 name="Shape 55"/>
        <p:cNvGrpSpPr/>
        <p:nvPr/>
      </p:nvGrpSpPr>
      <p:grpSpPr>
        <a:xfrm>
          <a:off x="0" y="0"/>
          <a:ext cx="0" cy="0"/>
          <a:chOff x="0" y="0"/>
          <a:chExt cx="0" cy="0"/>
        </a:xfrm>
      </p:grpSpPr>
      <p:sp>
        <p:nvSpPr>
          <p:cNvPr id="56" name="Google Shape;56;p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Font typeface="Oswald"/>
              <a:buNone/>
              <a:defRPr sz="2400">
                <a:latin typeface="Oswald"/>
                <a:ea typeface="Oswald"/>
                <a:cs typeface="Oswald"/>
                <a:sym typeface="Oswald"/>
              </a:defRPr>
            </a:lvl1pPr>
            <a:lvl2pPr lvl="1">
              <a:spcBef>
                <a:spcPts val="0"/>
              </a:spcBef>
              <a:spcAft>
                <a:spcPts val="0"/>
              </a:spcAft>
              <a:buSzPts val="2400"/>
              <a:buFont typeface="Oswald"/>
              <a:buNone/>
              <a:defRPr sz="2400">
                <a:latin typeface="Oswald"/>
                <a:ea typeface="Oswald"/>
                <a:cs typeface="Oswald"/>
                <a:sym typeface="Oswald"/>
              </a:defRPr>
            </a:lvl2pPr>
            <a:lvl3pPr lvl="2">
              <a:spcBef>
                <a:spcPts val="0"/>
              </a:spcBef>
              <a:spcAft>
                <a:spcPts val="0"/>
              </a:spcAft>
              <a:buSzPts val="2400"/>
              <a:buFont typeface="Oswald"/>
              <a:buNone/>
              <a:defRPr sz="2400">
                <a:latin typeface="Oswald"/>
                <a:ea typeface="Oswald"/>
                <a:cs typeface="Oswald"/>
                <a:sym typeface="Oswald"/>
              </a:defRPr>
            </a:lvl3pPr>
            <a:lvl4pPr lvl="3">
              <a:spcBef>
                <a:spcPts val="0"/>
              </a:spcBef>
              <a:spcAft>
                <a:spcPts val="0"/>
              </a:spcAft>
              <a:buSzPts val="2400"/>
              <a:buFont typeface="Oswald"/>
              <a:buNone/>
              <a:defRPr sz="2400">
                <a:latin typeface="Oswald"/>
                <a:ea typeface="Oswald"/>
                <a:cs typeface="Oswald"/>
                <a:sym typeface="Oswald"/>
              </a:defRPr>
            </a:lvl4pPr>
            <a:lvl5pPr lvl="4">
              <a:spcBef>
                <a:spcPts val="0"/>
              </a:spcBef>
              <a:spcAft>
                <a:spcPts val="0"/>
              </a:spcAft>
              <a:buSzPts val="2400"/>
              <a:buFont typeface="Oswald"/>
              <a:buNone/>
              <a:defRPr sz="2400">
                <a:latin typeface="Oswald"/>
                <a:ea typeface="Oswald"/>
                <a:cs typeface="Oswald"/>
                <a:sym typeface="Oswald"/>
              </a:defRPr>
            </a:lvl5pPr>
            <a:lvl6pPr lvl="5">
              <a:spcBef>
                <a:spcPts val="0"/>
              </a:spcBef>
              <a:spcAft>
                <a:spcPts val="0"/>
              </a:spcAft>
              <a:buSzPts val="2400"/>
              <a:buFont typeface="Oswald"/>
              <a:buNone/>
              <a:defRPr sz="2400">
                <a:latin typeface="Oswald"/>
                <a:ea typeface="Oswald"/>
                <a:cs typeface="Oswald"/>
                <a:sym typeface="Oswald"/>
              </a:defRPr>
            </a:lvl6pPr>
            <a:lvl7pPr lvl="6">
              <a:spcBef>
                <a:spcPts val="0"/>
              </a:spcBef>
              <a:spcAft>
                <a:spcPts val="0"/>
              </a:spcAft>
              <a:buSzPts val="2400"/>
              <a:buFont typeface="Oswald"/>
              <a:buNone/>
              <a:defRPr sz="2400">
                <a:latin typeface="Oswald"/>
                <a:ea typeface="Oswald"/>
                <a:cs typeface="Oswald"/>
                <a:sym typeface="Oswald"/>
              </a:defRPr>
            </a:lvl7pPr>
            <a:lvl8pPr lvl="7">
              <a:spcBef>
                <a:spcPts val="0"/>
              </a:spcBef>
              <a:spcAft>
                <a:spcPts val="0"/>
              </a:spcAft>
              <a:buSzPts val="2400"/>
              <a:buFont typeface="Oswald"/>
              <a:buNone/>
              <a:defRPr sz="2400">
                <a:latin typeface="Oswald"/>
                <a:ea typeface="Oswald"/>
                <a:cs typeface="Oswald"/>
                <a:sym typeface="Oswald"/>
              </a:defRPr>
            </a:lvl8pPr>
            <a:lvl9pPr lvl="8">
              <a:spcBef>
                <a:spcPts val="0"/>
              </a:spcBef>
              <a:spcAft>
                <a:spcPts val="0"/>
              </a:spcAft>
              <a:buSzPts val="2400"/>
              <a:buFont typeface="Oswald"/>
              <a:buNone/>
              <a:defRPr sz="2400">
                <a:latin typeface="Oswald"/>
                <a:ea typeface="Oswald"/>
                <a:cs typeface="Oswald"/>
                <a:sym typeface="Oswald"/>
              </a:defRPr>
            </a:lvl9pPr>
          </a:lstStyle>
          <a:p/>
        </p:txBody>
      </p:sp>
      <p:sp>
        <p:nvSpPr>
          <p:cNvPr id="57" name="Google Shape;57;p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Font typeface="Inter"/>
              <a:buChar char="●"/>
              <a:defRPr sz="1200">
                <a:latin typeface="Inter"/>
                <a:ea typeface="Inter"/>
                <a:cs typeface="Inter"/>
                <a:sym typeface="Inter"/>
              </a:defRPr>
            </a:lvl1pPr>
            <a:lvl2pPr indent="-304800" lvl="1" marL="914400">
              <a:spcBef>
                <a:spcPts val="0"/>
              </a:spcBef>
              <a:spcAft>
                <a:spcPts val="0"/>
              </a:spcAft>
              <a:buSzPts val="1200"/>
              <a:buFont typeface="Inter"/>
              <a:buChar char="○"/>
              <a:defRPr sz="1200">
                <a:latin typeface="Inter"/>
                <a:ea typeface="Inter"/>
                <a:cs typeface="Inter"/>
                <a:sym typeface="Inter"/>
              </a:defRPr>
            </a:lvl2pPr>
            <a:lvl3pPr indent="-304800" lvl="2" marL="1371600">
              <a:spcBef>
                <a:spcPts val="0"/>
              </a:spcBef>
              <a:spcAft>
                <a:spcPts val="0"/>
              </a:spcAft>
              <a:buSzPts val="1200"/>
              <a:buFont typeface="Inter"/>
              <a:buChar char="■"/>
              <a:defRPr sz="1200">
                <a:latin typeface="Inter"/>
                <a:ea typeface="Inter"/>
                <a:cs typeface="Inter"/>
                <a:sym typeface="Inter"/>
              </a:defRPr>
            </a:lvl3pPr>
            <a:lvl4pPr indent="-304800" lvl="3" marL="1828800">
              <a:spcBef>
                <a:spcPts val="0"/>
              </a:spcBef>
              <a:spcAft>
                <a:spcPts val="0"/>
              </a:spcAft>
              <a:buSzPts val="1200"/>
              <a:buFont typeface="Inter"/>
              <a:buChar char="●"/>
              <a:defRPr sz="1200">
                <a:latin typeface="Inter"/>
                <a:ea typeface="Inter"/>
                <a:cs typeface="Inter"/>
                <a:sym typeface="Inter"/>
              </a:defRPr>
            </a:lvl4pPr>
            <a:lvl5pPr indent="-304800" lvl="4" marL="2286000">
              <a:spcBef>
                <a:spcPts val="0"/>
              </a:spcBef>
              <a:spcAft>
                <a:spcPts val="0"/>
              </a:spcAft>
              <a:buSzPts val="1200"/>
              <a:buFont typeface="Inter"/>
              <a:buChar char="○"/>
              <a:defRPr sz="1200">
                <a:latin typeface="Inter"/>
                <a:ea typeface="Inter"/>
                <a:cs typeface="Inter"/>
                <a:sym typeface="Inter"/>
              </a:defRPr>
            </a:lvl5pPr>
            <a:lvl6pPr indent="-304800" lvl="5" marL="2743200">
              <a:spcBef>
                <a:spcPts val="0"/>
              </a:spcBef>
              <a:spcAft>
                <a:spcPts val="0"/>
              </a:spcAft>
              <a:buSzPts val="1200"/>
              <a:buFont typeface="Inter"/>
              <a:buChar char="■"/>
              <a:defRPr sz="1200">
                <a:latin typeface="Inter"/>
                <a:ea typeface="Inter"/>
                <a:cs typeface="Inter"/>
                <a:sym typeface="Inter"/>
              </a:defRPr>
            </a:lvl6pPr>
            <a:lvl7pPr indent="-304800" lvl="6" marL="3200400">
              <a:spcBef>
                <a:spcPts val="0"/>
              </a:spcBef>
              <a:spcAft>
                <a:spcPts val="0"/>
              </a:spcAft>
              <a:buSzPts val="1200"/>
              <a:buFont typeface="Inter"/>
              <a:buChar char="●"/>
              <a:defRPr sz="1200">
                <a:latin typeface="Inter"/>
                <a:ea typeface="Inter"/>
                <a:cs typeface="Inter"/>
                <a:sym typeface="Inter"/>
              </a:defRPr>
            </a:lvl7pPr>
            <a:lvl8pPr indent="-304800" lvl="7" marL="3657600">
              <a:spcBef>
                <a:spcPts val="0"/>
              </a:spcBef>
              <a:spcAft>
                <a:spcPts val="0"/>
              </a:spcAft>
              <a:buSzPts val="1200"/>
              <a:buFont typeface="Inter"/>
              <a:buChar char="○"/>
              <a:defRPr sz="1200">
                <a:latin typeface="Inter"/>
                <a:ea typeface="Inter"/>
                <a:cs typeface="Inter"/>
                <a:sym typeface="Inter"/>
              </a:defRPr>
            </a:lvl8pPr>
            <a:lvl9pPr indent="-304800" lvl="8" marL="4114800">
              <a:spcBef>
                <a:spcPts val="0"/>
              </a:spcBef>
              <a:spcAft>
                <a:spcPts val="0"/>
              </a:spcAft>
              <a:buSzPts val="1200"/>
              <a:buFont typeface="Inter"/>
              <a:buChar char="■"/>
              <a:defRPr sz="1200">
                <a:latin typeface="Inter"/>
                <a:ea typeface="Inter"/>
                <a:cs typeface="Inter"/>
                <a:sym typeface="Inter"/>
              </a:defRPr>
            </a:lvl9pPr>
          </a:lstStyle>
          <a:p/>
        </p:txBody>
      </p:sp>
      <p:sp>
        <p:nvSpPr>
          <p:cNvPr id="58" name="Google Shape;5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Inter"/>
                <a:ea typeface="Inter"/>
                <a:cs typeface="Inter"/>
                <a:sym typeface="Inter"/>
              </a:defRPr>
            </a:lvl1pPr>
            <a:lvl2pPr lvl="1">
              <a:buNone/>
              <a:defRPr>
                <a:latin typeface="Inter"/>
                <a:ea typeface="Inter"/>
                <a:cs typeface="Inter"/>
                <a:sym typeface="Inter"/>
              </a:defRPr>
            </a:lvl2pPr>
            <a:lvl3pPr lvl="2">
              <a:buNone/>
              <a:defRPr>
                <a:latin typeface="Inter"/>
                <a:ea typeface="Inter"/>
                <a:cs typeface="Inter"/>
                <a:sym typeface="Inter"/>
              </a:defRPr>
            </a:lvl3pPr>
            <a:lvl4pPr lvl="3">
              <a:buNone/>
              <a:defRPr>
                <a:latin typeface="Inter"/>
                <a:ea typeface="Inter"/>
                <a:cs typeface="Inter"/>
                <a:sym typeface="Inter"/>
              </a:defRPr>
            </a:lvl4pPr>
            <a:lvl5pPr lvl="4">
              <a:buNone/>
              <a:defRPr>
                <a:latin typeface="Inter"/>
                <a:ea typeface="Inter"/>
                <a:cs typeface="Inter"/>
                <a:sym typeface="Inter"/>
              </a:defRPr>
            </a:lvl5pPr>
            <a:lvl6pPr lvl="5">
              <a:buNone/>
              <a:defRPr>
                <a:latin typeface="Inter"/>
                <a:ea typeface="Inter"/>
                <a:cs typeface="Inter"/>
                <a:sym typeface="Inter"/>
              </a:defRPr>
            </a:lvl6pPr>
            <a:lvl7pPr lvl="6">
              <a:buNone/>
              <a:defRPr>
                <a:latin typeface="Inter"/>
                <a:ea typeface="Inter"/>
                <a:cs typeface="Inter"/>
                <a:sym typeface="Inter"/>
              </a:defRPr>
            </a:lvl7pPr>
            <a:lvl8pPr lvl="7">
              <a:buNone/>
              <a:defRPr>
                <a:latin typeface="Inter"/>
                <a:ea typeface="Inter"/>
                <a:cs typeface="Inter"/>
                <a:sym typeface="Inter"/>
              </a:defRPr>
            </a:lvl8pPr>
            <a:lvl9pPr lvl="8">
              <a:buNone/>
              <a:defRPr>
                <a:latin typeface="Inter"/>
                <a:ea typeface="Inter"/>
                <a:cs typeface="Inter"/>
                <a:sym typeface="Inter"/>
              </a:defRPr>
            </a:lvl9pPr>
          </a:lstStyle>
          <a:p>
            <a:pPr indent="0" lvl="0" marL="0" rtl="0" algn="r">
              <a:spcBef>
                <a:spcPts val="0"/>
              </a:spcBef>
              <a:spcAft>
                <a:spcPts val="0"/>
              </a:spcAft>
              <a:buNone/>
            </a:pPr>
            <a:fld id="{00000000-1234-1234-1234-123412341234}" type="slidenum">
              <a:rPr lang="en-GB"/>
              <a:t>‹#›</a:t>
            </a:fld>
            <a:endParaRPr/>
          </a:p>
        </p:txBody>
      </p:sp>
      <p:sp>
        <p:nvSpPr>
          <p:cNvPr id="59" name="Google Shape;59;p8"/>
          <p:cNvSpPr/>
          <p:nvPr/>
        </p:nvSpPr>
        <p:spPr>
          <a:xfrm>
            <a:off x="-150" y="4957875"/>
            <a:ext cx="9144000" cy="195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txBox="1"/>
          <p:nvPr/>
        </p:nvSpPr>
        <p:spPr>
          <a:xfrm>
            <a:off x="476250" y="4875008"/>
            <a:ext cx="30576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2"/>
                </a:solidFill>
                <a:latin typeface="Inter"/>
                <a:ea typeface="Inter"/>
                <a:cs typeface="Inter"/>
                <a:sym typeface="Inter"/>
              </a:rPr>
              <a:t>sciencesauceonline.com</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p:txBody>
      </p:sp>
      <p:pic>
        <p:nvPicPr>
          <p:cNvPr id="61" name="Google Shape;61;p8" title="favicon.png"/>
          <p:cNvPicPr preferRelativeResize="0"/>
          <p:nvPr/>
        </p:nvPicPr>
        <p:blipFill>
          <a:blip r:embed="rId2">
            <a:alphaModFix/>
          </a:blip>
          <a:stretch>
            <a:fillRect/>
          </a:stretch>
        </p:blipFill>
        <p:spPr>
          <a:xfrm>
            <a:off x="207750" y="4875000"/>
            <a:ext cx="268500" cy="268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62" name="Shape 62"/>
        <p:cNvGrpSpPr/>
        <p:nvPr/>
      </p:nvGrpSpPr>
      <p:grpSpPr>
        <a:xfrm>
          <a:off x="0" y="0"/>
          <a:ext cx="0" cy="0"/>
          <a:chOff x="0" y="0"/>
          <a:chExt cx="0" cy="0"/>
        </a:xfrm>
      </p:grpSpPr>
      <p:sp>
        <p:nvSpPr>
          <p:cNvPr id="63" name="Google Shape;63;p9"/>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2"/>
              </a:buClr>
              <a:buSzPts val="5400"/>
              <a:buFont typeface="Oswald"/>
              <a:buNone/>
              <a:defRPr sz="5400">
                <a:solidFill>
                  <a:schemeClr val="lt2"/>
                </a:solidFill>
                <a:latin typeface="Oswald"/>
                <a:ea typeface="Oswald"/>
                <a:cs typeface="Oswald"/>
                <a:sym typeface="Oswald"/>
              </a:defRPr>
            </a:lvl1pPr>
            <a:lvl2pPr lvl="1">
              <a:spcBef>
                <a:spcPts val="0"/>
              </a:spcBef>
              <a:spcAft>
                <a:spcPts val="0"/>
              </a:spcAft>
              <a:buClr>
                <a:schemeClr val="lt2"/>
              </a:buClr>
              <a:buSzPts val="5400"/>
              <a:buNone/>
              <a:defRPr sz="5400">
                <a:solidFill>
                  <a:schemeClr val="lt2"/>
                </a:solidFill>
              </a:defRPr>
            </a:lvl2pPr>
            <a:lvl3pPr lvl="2">
              <a:spcBef>
                <a:spcPts val="0"/>
              </a:spcBef>
              <a:spcAft>
                <a:spcPts val="0"/>
              </a:spcAft>
              <a:buClr>
                <a:schemeClr val="lt2"/>
              </a:buClr>
              <a:buSzPts val="5400"/>
              <a:buNone/>
              <a:defRPr sz="5400">
                <a:solidFill>
                  <a:schemeClr val="lt2"/>
                </a:solidFill>
              </a:defRPr>
            </a:lvl3pPr>
            <a:lvl4pPr lvl="3">
              <a:spcBef>
                <a:spcPts val="0"/>
              </a:spcBef>
              <a:spcAft>
                <a:spcPts val="0"/>
              </a:spcAft>
              <a:buClr>
                <a:schemeClr val="lt2"/>
              </a:buClr>
              <a:buSzPts val="5400"/>
              <a:buNone/>
              <a:defRPr sz="5400">
                <a:solidFill>
                  <a:schemeClr val="lt2"/>
                </a:solidFill>
              </a:defRPr>
            </a:lvl4pPr>
            <a:lvl5pPr lvl="4">
              <a:spcBef>
                <a:spcPts val="0"/>
              </a:spcBef>
              <a:spcAft>
                <a:spcPts val="0"/>
              </a:spcAft>
              <a:buClr>
                <a:schemeClr val="lt2"/>
              </a:buClr>
              <a:buSzPts val="5400"/>
              <a:buNone/>
              <a:defRPr sz="5400">
                <a:solidFill>
                  <a:schemeClr val="lt2"/>
                </a:solidFill>
              </a:defRPr>
            </a:lvl5pPr>
            <a:lvl6pPr lvl="5">
              <a:spcBef>
                <a:spcPts val="0"/>
              </a:spcBef>
              <a:spcAft>
                <a:spcPts val="0"/>
              </a:spcAft>
              <a:buClr>
                <a:schemeClr val="lt2"/>
              </a:buClr>
              <a:buSzPts val="5400"/>
              <a:buNone/>
              <a:defRPr sz="5400">
                <a:solidFill>
                  <a:schemeClr val="lt2"/>
                </a:solidFill>
              </a:defRPr>
            </a:lvl6pPr>
            <a:lvl7pPr lvl="6">
              <a:spcBef>
                <a:spcPts val="0"/>
              </a:spcBef>
              <a:spcAft>
                <a:spcPts val="0"/>
              </a:spcAft>
              <a:buClr>
                <a:schemeClr val="lt2"/>
              </a:buClr>
              <a:buSzPts val="5400"/>
              <a:buNone/>
              <a:defRPr sz="5400">
                <a:solidFill>
                  <a:schemeClr val="lt2"/>
                </a:solidFill>
              </a:defRPr>
            </a:lvl7pPr>
            <a:lvl8pPr lvl="7">
              <a:spcBef>
                <a:spcPts val="0"/>
              </a:spcBef>
              <a:spcAft>
                <a:spcPts val="0"/>
              </a:spcAft>
              <a:buClr>
                <a:schemeClr val="lt2"/>
              </a:buClr>
              <a:buSzPts val="5400"/>
              <a:buNone/>
              <a:defRPr sz="5400">
                <a:solidFill>
                  <a:schemeClr val="lt2"/>
                </a:solidFill>
              </a:defRPr>
            </a:lvl8pPr>
            <a:lvl9pPr lvl="8">
              <a:spcBef>
                <a:spcPts val="0"/>
              </a:spcBef>
              <a:spcAft>
                <a:spcPts val="0"/>
              </a:spcAft>
              <a:buClr>
                <a:schemeClr val="lt2"/>
              </a:buClr>
              <a:buSzPts val="5400"/>
              <a:buNone/>
              <a:defRPr sz="5400">
                <a:solidFill>
                  <a:schemeClr val="lt2"/>
                </a:solidFill>
              </a:defRPr>
            </a:lvl9pPr>
          </a:lstStyle>
          <a:p/>
        </p:txBody>
      </p:sp>
      <p:sp>
        <p:nvSpPr>
          <p:cNvPr id="64" name="Google Shape;6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
        <p:nvSpPr>
          <p:cNvPr id="65" name="Google Shape;65;p9"/>
          <p:cNvSpPr/>
          <p:nvPr/>
        </p:nvSpPr>
        <p:spPr>
          <a:xfrm>
            <a:off x="-150" y="4957875"/>
            <a:ext cx="9144000" cy="195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txBox="1"/>
          <p:nvPr/>
        </p:nvSpPr>
        <p:spPr>
          <a:xfrm>
            <a:off x="476250" y="4875008"/>
            <a:ext cx="30576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2"/>
                </a:solidFill>
                <a:latin typeface="Inter"/>
                <a:ea typeface="Inter"/>
                <a:cs typeface="Inter"/>
                <a:sym typeface="Inter"/>
              </a:rPr>
              <a:t>Sciencesuaceonline.com</a:t>
            </a:r>
            <a:endParaRPr sz="1100">
              <a:solidFill>
                <a:schemeClr val="lt2"/>
              </a:solidFill>
              <a:latin typeface="Inter"/>
              <a:ea typeface="Inter"/>
              <a:cs typeface="Inter"/>
              <a:sym typeface="Inter"/>
            </a:endParaRPr>
          </a:p>
        </p:txBody>
      </p:sp>
      <p:pic>
        <p:nvPicPr>
          <p:cNvPr id="67" name="Google Shape;67;p9" title="favicon.png"/>
          <p:cNvPicPr preferRelativeResize="0"/>
          <p:nvPr/>
        </p:nvPicPr>
        <p:blipFill>
          <a:blip r:embed="rId2">
            <a:alphaModFix/>
          </a:blip>
          <a:stretch>
            <a:fillRect/>
          </a:stretch>
        </p:blipFill>
        <p:spPr>
          <a:xfrm>
            <a:off x="207750" y="4875000"/>
            <a:ext cx="268500" cy="268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ask and self evaluation">
  <p:cSld name="SECTION_TITLE_AND_DESCRIPTION">
    <p:spTree>
      <p:nvGrpSpPr>
        <p:cNvPr id="68" name="Shape 68"/>
        <p:cNvGrpSpPr/>
        <p:nvPr/>
      </p:nvGrpSpPr>
      <p:grpSpPr>
        <a:xfrm>
          <a:off x="0" y="0"/>
          <a:ext cx="0" cy="0"/>
          <a:chOff x="0" y="0"/>
          <a:chExt cx="0" cy="0"/>
        </a:xfrm>
      </p:grpSpPr>
      <p:sp>
        <p:nvSpPr>
          <p:cNvPr id="69" name="Google Shape;69;p10"/>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0"/>
          <p:cNvSpPr txBox="1"/>
          <p:nvPr>
            <p:ph idx="1" type="subTitle"/>
          </p:nvPr>
        </p:nvSpPr>
        <p:spPr>
          <a:xfrm>
            <a:off x="265500" y="1385350"/>
            <a:ext cx="4045200" cy="3473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100"/>
              <a:buFont typeface="Inter"/>
              <a:buNone/>
              <a:defRPr sz="2100">
                <a:latin typeface="Inter"/>
                <a:ea typeface="Inter"/>
                <a:cs typeface="Inter"/>
                <a:sym typeface="Inter"/>
              </a:defRPr>
            </a:lvl1pPr>
            <a:lvl2pPr lvl="1">
              <a:lnSpc>
                <a:spcPct val="100000"/>
              </a:lnSpc>
              <a:spcBef>
                <a:spcPts val="0"/>
              </a:spcBef>
              <a:spcAft>
                <a:spcPts val="0"/>
              </a:spcAft>
              <a:buSzPts val="2100"/>
              <a:buFont typeface="Inter"/>
              <a:buNone/>
              <a:defRPr sz="2100">
                <a:latin typeface="Inter"/>
                <a:ea typeface="Inter"/>
                <a:cs typeface="Inter"/>
                <a:sym typeface="Inter"/>
              </a:defRPr>
            </a:lvl2pPr>
            <a:lvl3pPr lvl="2">
              <a:lnSpc>
                <a:spcPct val="100000"/>
              </a:lnSpc>
              <a:spcBef>
                <a:spcPts val="0"/>
              </a:spcBef>
              <a:spcAft>
                <a:spcPts val="0"/>
              </a:spcAft>
              <a:buSzPts val="2100"/>
              <a:buFont typeface="Inter"/>
              <a:buNone/>
              <a:defRPr sz="2100">
                <a:latin typeface="Inter"/>
                <a:ea typeface="Inter"/>
                <a:cs typeface="Inter"/>
                <a:sym typeface="Inter"/>
              </a:defRPr>
            </a:lvl3pPr>
            <a:lvl4pPr lvl="3">
              <a:lnSpc>
                <a:spcPct val="100000"/>
              </a:lnSpc>
              <a:spcBef>
                <a:spcPts val="0"/>
              </a:spcBef>
              <a:spcAft>
                <a:spcPts val="0"/>
              </a:spcAft>
              <a:buSzPts val="2100"/>
              <a:buFont typeface="Inter"/>
              <a:buNone/>
              <a:defRPr sz="2100">
                <a:latin typeface="Inter"/>
                <a:ea typeface="Inter"/>
                <a:cs typeface="Inter"/>
                <a:sym typeface="Inter"/>
              </a:defRPr>
            </a:lvl4pPr>
            <a:lvl5pPr lvl="4">
              <a:lnSpc>
                <a:spcPct val="100000"/>
              </a:lnSpc>
              <a:spcBef>
                <a:spcPts val="0"/>
              </a:spcBef>
              <a:spcAft>
                <a:spcPts val="0"/>
              </a:spcAft>
              <a:buSzPts val="2100"/>
              <a:buFont typeface="Inter"/>
              <a:buNone/>
              <a:defRPr sz="2100">
                <a:latin typeface="Inter"/>
                <a:ea typeface="Inter"/>
                <a:cs typeface="Inter"/>
                <a:sym typeface="Inter"/>
              </a:defRPr>
            </a:lvl5pPr>
            <a:lvl6pPr lvl="5">
              <a:lnSpc>
                <a:spcPct val="100000"/>
              </a:lnSpc>
              <a:spcBef>
                <a:spcPts val="0"/>
              </a:spcBef>
              <a:spcAft>
                <a:spcPts val="0"/>
              </a:spcAft>
              <a:buSzPts val="2100"/>
              <a:buFont typeface="Inter"/>
              <a:buNone/>
              <a:defRPr sz="2100">
                <a:latin typeface="Inter"/>
                <a:ea typeface="Inter"/>
                <a:cs typeface="Inter"/>
                <a:sym typeface="Inter"/>
              </a:defRPr>
            </a:lvl6pPr>
            <a:lvl7pPr lvl="6">
              <a:lnSpc>
                <a:spcPct val="100000"/>
              </a:lnSpc>
              <a:spcBef>
                <a:spcPts val="0"/>
              </a:spcBef>
              <a:spcAft>
                <a:spcPts val="0"/>
              </a:spcAft>
              <a:buSzPts val="2100"/>
              <a:buFont typeface="Inter"/>
              <a:buNone/>
              <a:defRPr sz="2100">
                <a:latin typeface="Inter"/>
                <a:ea typeface="Inter"/>
                <a:cs typeface="Inter"/>
                <a:sym typeface="Inter"/>
              </a:defRPr>
            </a:lvl7pPr>
            <a:lvl8pPr lvl="7">
              <a:lnSpc>
                <a:spcPct val="100000"/>
              </a:lnSpc>
              <a:spcBef>
                <a:spcPts val="0"/>
              </a:spcBef>
              <a:spcAft>
                <a:spcPts val="0"/>
              </a:spcAft>
              <a:buSzPts val="2100"/>
              <a:buFont typeface="Inter"/>
              <a:buNone/>
              <a:defRPr sz="2100">
                <a:latin typeface="Inter"/>
                <a:ea typeface="Inter"/>
                <a:cs typeface="Inter"/>
                <a:sym typeface="Inter"/>
              </a:defRPr>
            </a:lvl8pPr>
            <a:lvl9pPr lvl="8">
              <a:lnSpc>
                <a:spcPct val="100000"/>
              </a:lnSpc>
              <a:spcBef>
                <a:spcPts val="0"/>
              </a:spcBef>
              <a:spcAft>
                <a:spcPts val="0"/>
              </a:spcAft>
              <a:buSzPts val="2100"/>
              <a:buFont typeface="Inter"/>
              <a:buNone/>
              <a:defRPr sz="2100">
                <a:latin typeface="Inter"/>
                <a:ea typeface="Inter"/>
                <a:cs typeface="Inter"/>
                <a:sym typeface="Inter"/>
              </a:defRPr>
            </a:lvl9pPr>
          </a:lstStyle>
          <a:p/>
        </p:txBody>
      </p:sp>
      <p:sp>
        <p:nvSpPr>
          <p:cNvPr id="71" name="Google Shape;71;p10"/>
          <p:cNvSpPr txBox="1"/>
          <p:nvPr>
            <p:ph idx="2" type="body"/>
          </p:nvPr>
        </p:nvSpPr>
        <p:spPr>
          <a:xfrm>
            <a:off x="4774600" y="724200"/>
            <a:ext cx="4246500" cy="3913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Font typeface="Inter"/>
              <a:buChar char="●"/>
              <a:defRPr>
                <a:solidFill>
                  <a:schemeClr val="accent1"/>
                </a:solidFill>
                <a:latin typeface="Inter"/>
                <a:ea typeface="Inter"/>
                <a:cs typeface="Inter"/>
                <a:sym typeface="Inter"/>
              </a:defRPr>
            </a:lvl1pPr>
            <a:lvl2pPr indent="-317500" lvl="1" marL="914400">
              <a:spcBef>
                <a:spcPts val="0"/>
              </a:spcBef>
              <a:spcAft>
                <a:spcPts val="0"/>
              </a:spcAft>
              <a:buClr>
                <a:schemeClr val="accent1"/>
              </a:buClr>
              <a:buSzPts val="1400"/>
              <a:buFont typeface="Inter"/>
              <a:buChar char="○"/>
              <a:defRPr>
                <a:solidFill>
                  <a:schemeClr val="accent1"/>
                </a:solidFill>
                <a:latin typeface="Inter"/>
                <a:ea typeface="Inter"/>
                <a:cs typeface="Inter"/>
                <a:sym typeface="Inter"/>
              </a:defRPr>
            </a:lvl2pPr>
            <a:lvl3pPr indent="-317500" lvl="2" marL="1371600">
              <a:spcBef>
                <a:spcPts val="0"/>
              </a:spcBef>
              <a:spcAft>
                <a:spcPts val="0"/>
              </a:spcAft>
              <a:buClr>
                <a:schemeClr val="accent1"/>
              </a:buClr>
              <a:buSzPts val="1400"/>
              <a:buFont typeface="Inter"/>
              <a:buChar char="■"/>
              <a:defRPr>
                <a:solidFill>
                  <a:schemeClr val="accent1"/>
                </a:solidFill>
                <a:latin typeface="Inter"/>
                <a:ea typeface="Inter"/>
                <a:cs typeface="Inter"/>
                <a:sym typeface="Inter"/>
              </a:defRPr>
            </a:lvl3pPr>
            <a:lvl4pPr indent="-317500" lvl="3" marL="1828800">
              <a:spcBef>
                <a:spcPts val="0"/>
              </a:spcBef>
              <a:spcAft>
                <a:spcPts val="0"/>
              </a:spcAft>
              <a:buClr>
                <a:schemeClr val="accent1"/>
              </a:buClr>
              <a:buSzPts val="1400"/>
              <a:buFont typeface="Inter"/>
              <a:buChar char="●"/>
              <a:defRPr>
                <a:solidFill>
                  <a:schemeClr val="accent1"/>
                </a:solidFill>
                <a:latin typeface="Inter"/>
                <a:ea typeface="Inter"/>
                <a:cs typeface="Inter"/>
                <a:sym typeface="Inter"/>
              </a:defRPr>
            </a:lvl4pPr>
            <a:lvl5pPr indent="-317500" lvl="4" marL="2286000">
              <a:spcBef>
                <a:spcPts val="0"/>
              </a:spcBef>
              <a:spcAft>
                <a:spcPts val="0"/>
              </a:spcAft>
              <a:buClr>
                <a:schemeClr val="accent1"/>
              </a:buClr>
              <a:buSzPts val="1400"/>
              <a:buFont typeface="Inter"/>
              <a:buChar char="○"/>
              <a:defRPr>
                <a:solidFill>
                  <a:schemeClr val="accent1"/>
                </a:solidFill>
                <a:latin typeface="Inter"/>
                <a:ea typeface="Inter"/>
                <a:cs typeface="Inter"/>
                <a:sym typeface="Inter"/>
              </a:defRPr>
            </a:lvl5pPr>
            <a:lvl6pPr indent="-317500" lvl="5" marL="2743200">
              <a:spcBef>
                <a:spcPts val="0"/>
              </a:spcBef>
              <a:spcAft>
                <a:spcPts val="0"/>
              </a:spcAft>
              <a:buClr>
                <a:schemeClr val="accent1"/>
              </a:buClr>
              <a:buSzPts val="1400"/>
              <a:buFont typeface="Inter"/>
              <a:buChar char="■"/>
              <a:defRPr>
                <a:solidFill>
                  <a:schemeClr val="accent1"/>
                </a:solidFill>
                <a:latin typeface="Inter"/>
                <a:ea typeface="Inter"/>
                <a:cs typeface="Inter"/>
                <a:sym typeface="Inter"/>
              </a:defRPr>
            </a:lvl6pPr>
            <a:lvl7pPr indent="-317500" lvl="6" marL="3200400">
              <a:spcBef>
                <a:spcPts val="0"/>
              </a:spcBef>
              <a:spcAft>
                <a:spcPts val="0"/>
              </a:spcAft>
              <a:buClr>
                <a:schemeClr val="accent1"/>
              </a:buClr>
              <a:buSzPts val="1400"/>
              <a:buFont typeface="Inter"/>
              <a:buChar char="●"/>
              <a:defRPr>
                <a:solidFill>
                  <a:schemeClr val="accent1"/>
                </a:solidFill>
                <a:latin typeface="Inter"/>
                <a:ea typeface="Inter"/>
                <a:cs typeface="Inter"/>
                <a:sym typeface="Inter"/>
              </a:defRPr>
            </a:lvl7pPr>
            <a:lvl8pPr indent="-317500" lvl="7" marL="3657600">
              <a:spcBef>
                <a:spcPts val="0"/>
              </a:spcBef>
              <a:spcAft>
                <a:spcPts val="0"/>
              </a:spcAft>
              <a:buClr>
                <a:schemeClr val="accent1"/>
              </a:buClr>
              <a:buSzPts val="1400"/>
              <a:buFont typeface="Inter"/>
              <a:buChar char="○"/>
              <a:defRPr>
                <a:solidFill>
                  <a:schemeClr val="accent1"/>
                </a:solidFill>
                <a:latin typeface="Inter"/>
                <a:ea typeface="Inter"/>
                <a:cs typeface="Inter"/>
                <a:sym typeface="Inter"/>
              </a:defRPr>
            </a:lvl8pPr>
            <a:lvl9pPr indent="-317500" lvl="8" marL="4114800">
              <a:spcBef>
                <a:spcPts val="0"/>
              </a:spcBef>
              <a:spcAft>
                <a:spcPts val="0"/>
              </a:spcAft>
              <a:buClr>
                <a:schemeClr val="accent1"/>
              </a:buClr>
              <a:buSzPts val="1400"/>
              <a:buFont typeface="Inter"/>
              <a:buChar char="■"/>
              <a:defRPr>
                <a:solidFill>
                  <a:schemeClr val="accent1"/>
                </a:solidFill>
                <a:latin typeface="Inter"/>
                <a:ea typeface="Inter"/>
                <a:cs typeface="Inter"/>
                <a:sym typeface="Inter"/>
              </a:defRPr>
            </a:lvl9pPr>
          </a:lstStyle>
          <a:p/>
        </p:txBody>
      </p:sp>
      <p:sp>
        <p:nvSpPr>
          <p:cNvPr id="72" name="Google Shape;7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latin typeface="Inter"/>
                <a:ea typeface="Inter"/>
                <a:cs typeface="Inter"/>
                <a:sym typeface="Inter"/>
              </a:defRPr>
            </a:lvl1pPr>
            <a:lvl2pPr lvl="1">
              <a:buNone/>
              <a:defRPr>
                <a:solidFill>
                  <a:schemeClr val="accent1"/>
                </a:solidFill>
                <a:latin typeface="Inter"/>
                <a:ea typeface="Inter"/>
                <a:cs typeface="Inter"/>
                <a:sym typeface="Inter"/>
              </a:defRPr>
            </a:lvl2pPr>
            <a:lvl3pPr lvl="2">
              <a:buNone/>
              <a:defRPr>
                <a:solidFill>
                  <a:schemeClr val="accent1"/>
                </a:solidFill>
                <a:latin typeface="Inter"/>
                <a:ea typeface="Inter"/>
                <a:cs typeface="Inter"/>
                <a:sym typeface="Inter"/>
              </a:defRPr>
            </a:lvl3pPr>
            <a:lvl4pPr lvl="3">
              <a:buNone/>
              <a:defRPr>
                <a:solidFill>
                  <a:schemeClr val="accent1"/>
                </a:solidFill>
                <a:latin typeface="Inter"/>
                <a:ea typeface="Inter"/>
                <a:cs typeface="Inter"/>
                <a:sym typeface="Inter"/>
              </a:defRPr>
            </a:lvl4pPr>
            <a:lvl5pPr lvl="4">
              <a:buNone/>
              <a:defRPr>
                <a:solidFill>
                  <a:schemeClr val="accent1"/>
                </a:solidFill>
                <a:latin typeface="Inter"/>
                <a:ea typeface="Inter"/>
                <a:cs typeface="Inter"/>
                <a:sym typeface="Inter"/>
              </a:defRPr>
            </a:lvl5pPr>
            <a:lvl6pPr lvl="5">
              <a:buNone/>
              <a:defRPr>
                <a:solidFill>
                  <a:schemeClr val="accent1"/>
                </a:solidFill>
                <a:latin typeface="Inter"/>
                <a:ea typeface="Inter"/>
                <a:cs typeface="Inter"/>
                <a:sym typeface="Inter"/>
              </a:defRPr>
            </a:lvl6pPr>
            <a:lvl7pPr lvl="6">
              <a:buNone/>
              <a:defRPr>
                <a:solidFill>
                  <a:schemeClr val="accent1"/>
                </a:solidFill>
                <a:latin typeface="Inter"/>
                <a:ea typeface="Inter"/>
                <a:cs typeface="Inter"/>
                <a:sym typeface="Inter"/>
              </a:defRPr>
            </a:lvl7pPr>
            <a:lvl8pPr lvl="7">
              <a:buNone/>
              <a:defRPr>
                <a:solidFill>
                  <a:schemeClr val="accent1"/>
                </a:solidFill>
                <a:latin typeface="Inter"/>
                <a:ea typeface="Inter"/>
                <a:cs typeface="Inter"/>
                <a:sym typeface="Inter"/>
              </a:defRPr>
            </a:lvl8pPr>
            <a:lvl9pPr lvl="8">
              <a:buNone/>
              <a:defRPr>
                <a:solidFill>
                  <a:schemeClr val="accen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GB"/>
              <a:t>‹#›</a:t>
            </a:fld>
            <a:endParaRPr/>
          </a:p>
        </p:txBody>
      </p:sp>
      <p:sp>
        <p:nvSpPr>
          <p:cNvPr id="73" name="Google Shape;73;p10"/>
          <p:cNvSpPr txBox="1"/>
          <p:nvPr>
            <p:ph type="title"/>
          </p:nvPr>
        </p:nvSpPr>
        <p:spPr>
          <a:xfrm>
            <a:off x="4731200" y="72825"/>
            <a:ext cx="4174500" cy="651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2700"/>
              <a:buFont typeface="Oswald Medium"/>
              <a:buNone/>
              <a:defRPr sz="2700">
                <a:solidFill>
                  <a:schemeClr val="lt1"/>
                </a:solidFill>
                <a:latin typeface="Oswald Medium"/>
                <a:ea typeface="Oswald Medium"/>
                <a:cs typeface="Oswald Medium"/>
                <a:sym typeface="Oswald Medium"/>
              </a:defRPr>
            </a:lvl1pPr>
            <a:lvl2pPr lvl="1">
              <a:spcBef>
                <a:spcPts val="0"/>
              </a:spcBef>
              <a:spcAft>
                <a:spcPts val="0"/>
              </a:spcAft>
              <a:buClr>
                <a:schemeClr val="lt2"/>
              </a:buClr>
              <a:buSzPts val="2700"/>
              <a:buFont typeface="Oswald Medium"/>
              <a:buNone/>
              <a:defRPr sz="2700">
                <a:solidFill>
                  <a:schemeClr val="lt2"/>
                </a:solidFill>
                <a:latin typeface="Oswald Medium"/>
                <a:ea typeface="Oswald Medium"/>
                <a:cs typeface="Oswald Medium"/>
                <a:sym typeface="Oswald Medium"/>
              </a:defRPr>
            </a:lvl2pPr>
            <a:lvl3pPr lvl="2">
              <a:spcBef>
                <a:spcPts val="0"/>
              </a:spcBef>
              <a:spcAft>
                <a:spcPts val="0"/>
              </a:spcAft>
              <a:buClr>
                <a:schemeClr val="lt2"/>
              </a:buClr>
              <a:buSzPts val="2700"/>
              <a:buFont typeface="Oswald Medium"/>
              <a:buNone/>
              <a:defRPr sz="2700">
                <a:solidFill>
                  <a:schemeClr val="lt2"/>
                </a:solidFill>
                <a:latin typeface="Oswald Medium"/>
                <a:ea typeface="Oswald Medium"/>
                <a:cs typeface="Oswald Medium"/>
                <a:sym typeface="Oswald Medium"/>
              </a:defRPr>
            </a:lvl3pPr>
            <a:lvl4pPr lvl="3">
              <a:spcBef>
                <a:spcPts val="0"/>
              </a:spcBef>
              <a:spcAft>
                <a:spcPts val="0"/>
              </a:spcAft>
              <a:buClr>
                <a:schemeClr val="lt2"/>
              </a:buClr>
              <a:buSzPts val="2700"/>
              <a:buFont typeface="Oswald Medium"/>
              <a:buNone/>
              <a:defRPr sz="2700">
                <a:solidFill>
                  <a:schemeClr val="lt2"/>
                </a:solidFill>
                <a:latin typeface="Oswald Medium"/>
                <a:ea typeface="Oswald Medium"/>
                <a:cs typeface="Oswald Medium"/>
                <a:sym typeface="Oswald Medium"/>
              </a:defRPr>
            </a:lvl4pPr>
            <a:lvl5pPr lvl="4">
              <a:spcBef>
                <a:spcPts val="0"/>
              </a:spcBef>
              <a:spcAft>
                <a:spcPts val="0"/>
              </a:spcAft>
              <a:buClr>
                <a:schemeClr val="lt2"/>
              </a:buClr>
              <a:buSzPts val="2700"/>
              <a:buFont typeface="Oswald Medium"/>
              <a:buNone/>
              <a:defRPr sz="2700">
                <a:solidFill>
                  <a:schemeClr val="lt2"/>
                </a:solidFill>
                <a:latin typeface="Oswald Medium"/>
                <a:ea typeface="Oswald Medium"/>
                <a:cs typeface="Oswald Medium"/>
                <a:sym typeface="Oswald Medium"/>
              </a:defRPr>
            </a:lvl5pPr>
            <a:lvl6pPr lvl="5">
              <a:spcBef>
                <a:spcPts val="0"/>
              </a:spcBef>
              <a:spcAft>
                <a:spcPts val="0"/>
              </a:spcAft>
              <a:buClr>
                <a:schemeClr val="lt2"/>
              </a:buClr>
              <a:buSzPts val="2700"/>
              <a:buFont typeface="Oswald Medium"/>
              <a:buNone/>
              <a:defRPr sz="2700">
                <a:solidFill>
                  <a:schemeClr val="lt2"/>
                </a:solidFill>
                <a:latin typeface="Oswald Medium"/>
                <a:ea typeface="Oswald Medium"/>
                <a:cs typeface="Oswald Medium"/>
                <a:sym typeface="Oswald Medium"/>
              </a:defRPr>
            </a:lvl6pPr>
            <a:lvl7pPr lvl="6">
              <a:spcBef>
                <a:spcPts val="0"/>
              </a:spcBef>
              <a:spcAft>
                <a:spcPts val="0"/>
              </a:spcAft>
              <a:buClr>
                <a:schemeClr val="lt2"/>
              </a:buClr>
              <a:buSzPts val="2700"/>
              <a:buFont typeface="Oswald Medium"/>
              <a:buNone/>
              <a:defRPr sz="2700">
                <a:solidFill>
                  <a:schemeClr val="lt2"/>
                </a:solidFill>
                <a:latin typeface="Oswald Medium"/>
                <a:ea typeface="Oswald Medium"/>
                <a:cs typeface="Oswald Medium"/>
                <a:sym typeface="Oswald Medium"/>
              </a:defRPr>
            </a:lvl7pPr>
            <a:lvl8pPr lvl="7">
              <a:spcBef>
                <a:spcPts val="0"/>
              </a:spcBef>
              <a:spcAft>
                <a:spcPts val="0"/>
              </a:spcAft>
              <a:buClr>
                <a:schemeClr val="lt2"/>
              </a:buClr>
              <a:buSzPts val="2700"/>
              <a:buFont typeface="Oswald Medium"/>
              <a:buNone/>
              <a:defRPr sz="2700">
                <a:solidFill>
                  <a:schemeClr val="lt2"/>
                </a:solidFill>
                <a:latin typeface="Oswald Medium"/>
                <a:ea typeface="Oswald Medium"/>
                <a:cs typeface="Oswald Medium"/>
                <a:sym typeface="Oswald Medium"/>
              </a:defRPr>
            </a:lvl8pPr>
            <a:lvl9pPr lvl="8">
              <a:spcBef>
                <a:spcPts val="0"/>
              </a:spcBef>
              <a:spcAft>
                <a:spcPts val="0"/>
              </a:spcAft>
              <a:buClr>
                <a:schemeClr val="lt2"/>
              </a:buClr>
              <a:buSzPts val="2700"/>
              <a:buFont typeface="Oswald Medium"/>
              <a:buNone/>
              <a:defRPr sz="2700">
                <a:solidFill>
                  <a:schemeClr val="lt2"/>
                </a:solidFill>
                <a:latin typeface="Oswald Medium"/>
                <a:ea typeface="Oswald Medium"/>
                <a:cs typeface="Oswald Medium"/>
                <a:sym typeface="Oswald Medium"/>
              </a:defRPr>
            </a:lvl9pPr>
          </a:lstStyle>
          <a:p/>
        </p:txBody>
      </p:sp>
      <p:sp>
        <p:nvSpPr>
          <p:cNvPr id="74" name="Google Shape;74;p10"/>
          <p:cNvSpPr/>
          <p:nvPr/>
        </p:nvSpPr>
        <p:spPr>
          <a:xfrm>
            <a:off x="-150" y="4957875"/>
            <a:ext cx="9144000" cy="195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nvSpPr>
        <p:spPr>
          <a:xfrm>
            <a:off x="476250" y="4875008"/>
            <a:ext cx="3057600" cy="1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lt2"/>
                </a:solidFill>
                <a:latin typeface="Inter"/>
                <a:ea typeface="Inter"/>
                <a:cs typeface="Inter"/>
                <a:sym typeface="Inter"/>
              </a:rPr>
              <a:t>sciencesauceonline.com</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a:p>
            <a:pPr indent="0" lvl="0" marL="0" rtl="0" algn="l">
              <a:spcBef>
                <a:spcPts val="0"/>
              </a:spcBef>
              <a:spcAft>
                <a:spcPts val="0"/>
              </a:spcAft>
              <a:buNone/>
            </a:pPr>
            <a:r>
              <a:t/>
            </a:r>
            <a:endParaRPr sz="1100">
              <a:solidFill>
                <a:schemeClr val="lt2"/>
              </a:solidFill>
              <a:latin typeface="Inter"/>
              <a:ea typeface="Inter"/>
              <a:cs typeface="Inter"/>
              <a:sym typeface="Inter"/>
            </a:endParaRPr>
          </a:p>
        </p:txBody>
      </p:sp>
      <p:pic>
        <p:nvPicPr>
          <p:cNvPr id="76" name="Google Shape;76;p10" title="favicon.png"/>
          <p:cNvPicPr preferRelativeResize="0"/>
          <p:nvPr/>
        </p:nvPicPr>
        <p:blipFill>
          <a:blip r:embed="rId2">
            <a:alphaModFix/>
          </a:blip>
          <a:stretch>
            <a:fillRect/>
          </a:stretch>
        </p:blipFill>
        <p:spPr>
          <a:xfrm>
            <a:off x="207750" y="4875000"/>
            <a:ext cx="268500" cy="268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type="ctrTitle"/>
          </p:nvPr>
        </p:nvSpPr>
        <p:spPr>
          <a:xfrm>
            <a:off x="512700" y="1893300"/>
            <a:ext cx="8118600" cy="1522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GB"/>
              <a:t>HLb.17 Environmental economics and the circular and doughnut economics models</a:t>
            </a:r>
            <a:endParaRPr/>
          </a:p>
        </p:txBody>
      </p:sp>
      <p:sp>
        <p:nvSpPr>
          <p:cNvPr id="98" name="Google Shape;98;p13"/>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HLb - Environmental Economics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idx="1" type="body"/>
          </p:nvPr>
        </p:nvSpPr>
        <p:spPr>
          <a:xfrm>
            <a:off x="311700" y="626900"/>
            <a:ext cx="8520600" cy="39420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GB">
                <a:solidFill>
                  <a:srgbClr val="272727"/>
                </a:solidFill>
              </a:rPr>
              <a:t>Compare and contrast the circular economy and doughnut economics models.</a:t>
            </a:r>
            <a:endParaRPr>
              <a:solidFill>
                <a:srgbClr val="272727"/>
              </a:solidFill>
            </a:endParaRPr>
          </a:p>
          <a:p>
            <a:pPr indent="-334328" lvl="0" marL="457200" rtl="0" algn="l">
              <a:spcBef>
                <a:spcPts val="1200"/>
              </a:spcBef>
              <a:spcAft>
                <a:spcPts val="0"/>
              </a:spcAft>
              <a:buClr>
                <a:srgbClr val="272727"/>
              </a:buClr>
              <a:buSzPct val="100000"/>
              <a:buChar char="●"/>
            </a:pPr>
            <a:r>
              <a:rPr lang="en-GB">
                <a:solidFill>
                  <a:srgbClr val="272727"/>
                </a:solidFill>
              </a:rPr>
              <a:t>Both models are based on principles of sustainability and ecological economics, aiming to reduce environmental degradation;</a:t>
            </a:r>
            <a:endParaRPr>
              <a:solidFill>
                <a:srgbClr val="272727"/>
              </a:solidFill>
            </a:endParaRPr>
          </a:p>
          <a:p>
            <a:pPr indent="-334328" lvl="0" marL="457200" rtl="0" algn="l">
              <a:spcBef>
                <a:spcPts val="0"/>
              </a:spcBef>
              <a:spcAft>
                <a:spcPts val="0"/>
              </a:spcAft>
              <a:buClr>
                <a:srgbClr val="272727"/>
              </a:buClr>
              <a:buSzPct val="100000"/>
              <a:buChar char="●"/>
            </a:pPr>
            <a:r>
              <a:rPr lang="en-GB">
                <a:solidFill>
                  <a:srgbClr val="272727"/>
                </a:solidFill>
              </a:rPr>
              <a:t>The circular economy focuses on minimizing waste through reuse, repair, recycling, and closed-loop systems;</a:t>
            </a:r>
            <a:endParaRPr>
              <a:solidFill>
                <a:srgbClr val="272727"/>
              </a:solidFill>
            </a:endParaRPr>
          </a:p>
          <a:p>
            <a:pPr indent="-334328" lvl="0" marL="457200" rtl="0" algn="l">
              <a:spcBef>
                <a:spcPts val="0"/>
              </a:spcBef>
              <a:spcAft>
                <a:spcPts val="0"/>
              </a:spcAft>
              <a:buClr>
                <a:srgbClr val="272727"/>
              </a:buClr>
              <a:buSzPct val="100000"/>
              <a:buChar char="●"/>
            </a:pPr>
            <a:r>
              <a:rPr lang="en-GB">
                <a:solidFill>
                  <a:srgbClr val="272727"/>
                </a:solidFill>
              </a:rPr>
              <a:t>The circular economy includes product stewardship, where producers and users share responsibility for a product’s lifecycle;</a:t>
            </a:r>
            <a:endParaRPr>
              <a:solidFill>
                <a:srgbClr val="272727"/>
              </a:solidFill>
            </a:endParaRPr>
          </a:p>
          <a:p>
            <a:pPr indent="-334328" lvl="0" marL="457200" rtl="0" algn="l">
              <a:spcBef>
                <a:spcPts val="0"/>
              </a:spcBef>
              <a:spcAft>
                <a:spcPts val="0"/>
              </a:spcAft>
              <a:buClr>
                <a:srgbClr val="272727"/>
              </a:buClr>
              <a:buSzPct val="100000"/>
              <a:buChar char="●"/>
            </a:pPr>
            <a:r>
              <a:rPr lang="en-GB">
                <a:solidFill>
                  <a:srgbClr val="272727"/>
                </a:solidFill>
              </a:rPr>
              <a:t>Doughnut economics defines a “safe and just space” between a social foundation and ecological limits;</a:t>
            </a:r>
            <a:endParaRPr>
              <a:solidFill>
                <a:srgbClr val="272727"/>
              </a:solidFill>
            </a:endParaRPr>
          </a:p>
          <a:p>
            <a:pPr indent="-334328" lvl="0" marL="457200" rtl="0" algn="l">
              <a:spcBef>
                <a:spcPts val="0"/>
              </a:spcBef>
              <a:spcAft>
                <a:spcPts val="0"/>
              </a:spcAft>
              <a:buClr>
                <a:srgbClr val="272727"/>
              </a:buClr>
              <a:buSzPct val="100000"/>
              <a:buChar char="●"/>
            </a:pPr>
            <a:r>
              <a:rPr lang="en-GB">
                <a:solidFill>
                  <a:srgbClr val="272727"/>
                </a:solidFill>
              </a:rPr>
              <a:t>Doughnut economics explicitly addresses social inequality and human well-being, not just environmental limits;</a:t>
            </a:r>
            <a:endParaRPr>
              <a:solidFill>
                <a:srgbClr val="272727"/>
              </a:solidFill>
            </a:endParaRPr>
          </a:p>
          <a:p>
            <a:pPr indent="-334328" lvl="0" marL="457200" rtl="0" algn="l">
              <a:spcBef>
                <a:spcPts val="0"/>
              </a:spcBef>
              <a:spcAft>
                <a:spcPts val="0"/>
              </a:spcAft>
              <a:buClr>
                <a:srgbClr val="272727"/>
              </a:buClr>
              <a:buSzPct val="100000"/>
              <a:buChar char="●"/>
            </a:pPr>
            <a:r>
              <a:rPr lang="en-GB">
                <a:solidFill>
                  <a:srgbClr val="272727"/>
                </a:solidFill>
              </a:rPr>
              <a:t>The circular economy is more production- and industry-focused, whereas doughnut economics is a broader societal and economic framework;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ph idx="1" type="body"/>
          </p:nvPr>
        </p:nvSpPr>
        <p:spPr>
          <a:xfrm>
            <a:off x="311700" y="861600"/>
            <a:ext cx="8520600" cy="370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t>Evaluate the effectiveness of the circular economy and doughnut economics models as models for sustainable development</a:t>
            </a:r>
            <a:r>
              <a:rPr lang="en-GB" sz="2600"/>
              <a:t>.</a:t>
            </a:r>
            <a:endParaRPr sz="2600"/>
          </a:p>
          <a:p>
            <a:pPr indent="0" lvl="0" marL="0" rtl="0" algn="r">
              <a:spcBef>
                <a:spcPts val="1200"/>
              </a:spcBef>
              <a:spcAft>
                <a:spcPts val="1200"/>
              </a:spcAft>
              <a:buNone/>
            </a:pPr>
            <a:r>
              <a:rPr lang="en-GB" sz="2600"/>
              <a:t>[9]</a:t>
            </a:r>
            <a:endParaRPr sz="2600"/>
          </a:p>
        </p:txBody>
      </p:sp>
      <p:pic>
        <p:nvPicPr>
          <p:cNvPr id="177" name="Google Shape;177;p23" title="EXAM-STYLE QUESTIONS.png"/>
          <p:cNvPicPr preferRelativeResize="0"/>
          <p:nvPr/>
        </p:nvPicPr>
        <p:blipFill rotWithShape="1">
          <a:blip r:embed="rId3">
            <a:alphaModFix/>
          </a:blip>
          <a:srcRect b="0" l="0" r="0" t="0"/>
          <a:stretch/>
        </p:blipFill>
        <p:spPr>
          <a:xfrm>
            <a:off x="8233000" y="53875"/>
            <a:ext cx="828000" cy="82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idx="1" type="body"/>
          </p:nvPr>
        </p:nvSpPr>
        <p:spPr>
          <a:xfrm>
            <a:off x="311700" y="89100"/>
            <a:ext cx="8520600" cy="126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600"/>
              <a:t>Evaluate the effectiveness of the circular economy and doughnut economics models as applications of ecological economics in achieving sustainable development.</a:t>
            </a:r>
            <a:endParaRPr sz="1600"/>
          </a:p>
          <a:p>
            <a:pPr indent="0" lvl="0" marL="0" rtl="0" algn="l">
              <a:spcBef>
                <a:spcPts val="1200"/>
              </a:spcBef>
              <a:spcAft>
                <a:spcPts val="1200"/>
              </a:spcAft>
              <a:buNone/>
            </a:pPr>
            <a:r>
              <a:rPr lang="en-GB" sz="1600"/>
              <a:t>Possible concepts/terminology:</a:t>
            </a:r>
            <a:endParaRPr sz="1600"/>
          </a:p>
        </p:txBody>
      </p:sp>
      <p:sp>
        <p:nvSpPr>
          <p:cNvPr id="183" name="Google Shape;183;p24"/>
          <p:cNvSpPr txBox="1"/>
          <p:nvPr/>
        </p:nvSpPr>
        <p:spPr>
          <a:xfrm>
            <a:off x="4825688" y="1251625"/>
            <a:ext cx="4049400" cy="34818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GDP;</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Human well-being;</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Inequality;</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Social justice;</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Limits to growth;</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Decoupling;</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Landfill;</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Consumerism;</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Slow-growth/Zero-growth</a:t>
            </a:r>
            <a:endParaRPr sz="900"/>
          </a:p>
        </p:txBody>
      </p:sp>
      <p:sp>
        <p:nvSpPr>
          <p:cNvPr id="184" name="Google Shape;184;p24"/>
          <p:cNvSpPr txBox="1"/>
          <p:nvPr/>
        </p:nvSpPr>
        <p:spPr>
          <a:xfrm>
            <a:off x="268913" y="1349425"/>
            <a:ext cx="4654500" cy="31101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Ecological economics;</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Sustainable development;</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Planetary boundaries;</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Resource efficiency;</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Closed-loop systems;</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Waste as a resource;</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Recycling;</a:t>
            </a:r>
            <a:endParaRPr i="1" sz="2100">
              <a:solidFill>
                <a:schemeClr val="dk1"/>
              </a:solidFill>
              <a:latin typeface="Inter"/>
              <a:ea typeface="Inter"/>
              <a:cs typeface="Inter"/>
              <a:sym typeface="Inter"/>
            </a:endParaRPr>
          </a:p>
          <a:p>
            <a:pPr indent="-361950" lvl="0" marL="457200" rtl="0" algn="l">
              <a:lnSpc>
                <a:spcPct val="115000"/>
              </a:lnSpc>
              <a:spcBef>
                <a:spcPts val="0"/>
              </a:spcBef>
              <a:spcAft>
                <a:spcPts val="0"/>
              </a:spcAft>
              <a:buClr>
                <a:schemeClr val="dk1"/>
              </a:buClr>
              <a:buSzPts val="2100"/>
              <a:buFont typeface="Inter"/>
              <a:buChar char="●"/>
            </a:pPr>
            <a:r>
              <a:rPr i="1" lang="en-GB" sz="2100">
                <a:solidFill>
                  <a:schemeClr val="dk1"/>
                </a:solidFill>
                <a:latin typeface="Inter"/>
                <a:ea typeface="Inter"/>
                <a:cs typeface="Inter"/>
                <a:sym typeface="Inter"/>
              </a:rPr>
              <a:t>Product stewardship;</a:t>
            </a:r>
            <a:endParaRPr sz="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idx="1" type="body"/>
          </p:nvPr>
        </p:nvSpPr>
        <p:spPr>
          <a:xfrm>
            <a:off x="311700" y="89100"/>
            <a:ext cx="8520600" cy="4479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sz="1600"/>
              <a:t>Evaluate the effectiveness of the circular economy and doughnut economics models as applications of ecological economics in achieving sustainable development.</a:t>
            </a:r>
            <a:endParaRPr sz="1600"/>
          </a:p>
          <a:p>
            <a:pPr indent="0" lvl="0" marL="0" rtl="0" algn="l">
              <a:spcBef>
                <a:spcPts val="1200"/>
              </a:spcBef>
              <a:spcAft>
                <a:spcPts val="0"/>
              </a:spcAft>
              <a:buNone/>
            </a:pPr>
            <a:r>
              <a:rPr i="1" lang="en-GB" sz="2600"/>
              <a:t>Possibly thesis statement (1/2)</a:t>
            </a:r>
            <a:endParaRPr i="1" sz="2600"/>
          </a:p>
          <a:p>
            <a:pPr indent="0" lvl="0" marL="0" rtl="0" algn="l">
              <a:spcBef>
                <a:spcPts val="1200"/>
              </a:spcBef>
              <a:spcAft>
                <a:spcPts val="1200"/>
              </a:spcAft>
              <a:buNone/>
            </a:pPr>
            <a:r>
              <a:rPr lang="en-GB" sz="2600"/>
              <a:t>Although both models aim to achieve sustainable development, doughnut economics is ultimately more effective as it directly addresses social inequality and ecological limits simultaneously, whereas the circular economy remains constrained by its compatibility with existing growth-driven economic systems.</a:t>
            </a:r>
            <a:endParaRPr sz="2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6"/>
          <p:cNvSpPr txBox="1"/>
          <p:nvPr>
            <p:ph idx="1" type="body"/>
          </p:nvPr>
        </p:nvSpPr>
        <p:spPr>
          <a:xfrm>
            <a:off x="311700" y="89100"/>
            <a:ext cx="8520600" cy="447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600"/>
              <a:t>Evaluate the effectiveness of the circular economy and doughnut economics models as applications of ecological economics in achieving sustainable development.</a:t>
            </a:r>
            <a:endParaRPr sz="1600"/>
          </a:p>
          <a:p>
            <a:pPr indent="0" lvl="0" marL="0" rtl="0" algn="l">
              <a:spcBef>
                <a:spcPts val="1200"/>
              </a:spcBef>
              <a:spcAft>
                <a:spcPts val="0"/>
              </a:spcAft>
              <a:buNone/>
            </a:pPr>
            <a:r>
              <a:rPr i="1" lang="en-GB" sz="2600"/>
              <a:t>Possibly thesis statement (2/2)</a:t>
            </a:r>
            <a:endParaRPr i="1" sz="2600"/>
          </a:p>
          <a:p>
            <a:pPr indent="0" lvl="0" marL="0" rtl="0" algn="l">
              <a:spcBef>
                <a:spcPts val="1200"/>
              </a:spcBef>
              <a:spcAft>
                <a:spcPts val="1200"/>
              </a:spcAft>
              <a:buNone/>
            </a:pPr>
            <a:r>
              <a:rPr lang="en-GB" sz="2600"/>
              <a:t>While both the circular economy and doughnut economics models apply principles of ecological economics to promote sustainability, doughnut economics is flawed in that it does not factor in economic growth, and consequently does not truly facilitate all aspects of “development”.</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idx="1" type="body"/>
          </p:nvPr>
        </p:nvSpPr>
        <p:spPr>
          <a:xfrm>
            <a:off x="311700" y="571050"/>
            <a:ext cx="8520600" cy="3997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400"/>
              <a:t>HL.b.17 The circular economy and doughnut economics models can be seen as applications of ecological economics for sustainability.</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ph idx="1" type="body"/>
          </p:nvPr>
        </p:nvSpPr>
        <p:spPr>
          <a:xfrm>
            <a:off x="311700" y="571050"/>
            <a:ext cx="3522300" cy="4203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343"/>
              <a:t>HL.b.12 Economic growth is influenced by supply and demand, and may be perceived as a measure of prosperity.</a:t>
            </a:r>
            <a:endParaRPr sz="2343"/>
          </a:p>
          <a:p>
            <a:pPr indent="0" lvl="0" marL="0" rtl="0" algn="l">
              <a:spcBef>
                <a:spcPts val="1200"/>
              </a:spcBef>
              <a:spcAft>
                <a:spcPts val="1200"/>
              </a:spcAft>
              <a:buNone/>
            </a:pPr>
            <a:r>
              <a:rPr lang="en-GB" sz="2343"/>
              <a:t>HL.b.13 Economic growth has impacts on environmental welfare.</a:t>
            </a:r>
            <a:endParaRPr sz="2000"/>
          </a:p>
        </p:txBody>
      </p:sp>
      <p:sp>
        <p:nvSpPr>
          <p:cNvPr id="109" name="Google Shape;109;p15"/>
          <p:cNvSpPr txBox="1"/>
          <p:nvPr/>
        </p:nvSpPr>
        <p:spPr>
          <a:xfrm>
            <a:off x="4879450" y="1120700"/>
            <a:ext cx="3654300" cy="14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chemeClr val="lt2"/>
                </a:solidFill>
                <a:latin typeface="Inter"/>
                <a:ea typeface="Inter"/>
                <a:cs typeface="Inter"/>
                <a:sym typeface="Inter"/>
              </a:rPr>
              <a:t>Many nations view </a:t>
            </a:r>
            <a:r>
              <a:rPr lang="en-GB" sz="2100">
                <a:solidFill>
                  <a:schemeClr val="lt2"/>
                </a:solidFill>
                <a:latin typeface="Inter"/>
                <a:ea typeface="Inter"/>
                <a:cs typeface="Inter"/>
                <a:sym typeface="Inter"/>
              </a:rPr>
              <a:t>economic</a:t>
            </a:r>
            <a:r>
              <a:rPr lang="en-GB" sz="2100">
                <a:solidFill>
                  <a:schemeClr val="lt2"/>
                </a:solidFill>
                <a:latin typeface="Inter"/>
                <a:ea typeface="Inter"/>
                <a:cs typeface="Inter"/>
                <a:sym typeface="Inter"/>
              </a:rPr>
              <a:t> growth as analogous to success/prosperity…</a:t>
            </a:r>
            <a:endParaRPr sz="2100">
              <a:solidFill>
                <a:schemeClr val="lt2"/>
              </a:solidFill>
              <a:latin typeface="Inter"/>
              <a:ea typeface="Inter"/>
              <a:cs typeface="Inter"/>
              <a:sym typeface="Inter"/>
            </a:endParaRPr>
          </a:p>
        </p:txBody>
      </p:sp>
      <p:sp>
        <p:nvSpPr>
          <p:cNvPr id="110" name="Google Shape;110;p15"/>
          <p:cNvSpPr txBox="1"/>
          <p:nvPr/>
        </p:nvSpPr>
        <p:spPr>
          <a:xfrm>
            <a:off x="4879450" y="3448775"/>
            <a:ext cx="3654300" cy="11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chemeClr val="lt2"/>
                </a:solidFill>
                <a:latin typeface="Inter"/>
                <a:ea typeface="Inter"/>
                <a:cs typeface="Inter"/>
                <a:sym typeface="Inter"/>
              </a:rPr>
              <a:t>…but this has </a:t>
            </a:r>
            <a:r>
              <a:rPr lang="en-GB" sz="2100">
                <a:solidFill>
                  <a:schemeClr val="lt2"/>
                </a:solidFill>
                <a:latin typeface="Inter"/>
                <a:ea typeface="Inter"/>
                <a:cs typeface="Inter"/>
                <a:sym typeface="Inter"/>
              </a:rPr>
              <a:t>environmental</a:t>
            </a:r>
            <a:r>
              <a:rPr lang="en-GB" sz="2100">
                <a:solidFill>
                  <a:schemeClr val="lt2"/>
                </a:solidFill>
                <a:latin typeface="Inter"/>
                <a:ea typeface="Inter"/>
                <a:cs typeface="Inter"/>
                <a:sym typeface="Inter"/>
              </a:rPr>
              <a:t> consequences</a:t>
            </a:r>
            <a:endParaRPr sz="2100">
              <a:solidFill>
                <a:schemeClr val="lt2"/>
              </a:solidFill>
              <a:latin typeface="Inter"/>
              <a:ea typeface="Inter"/>
              <a:cs typeface="Inter"/>
              <a:sym typeface="Inter"/>
            </a:endParaRPr>
          </a:p>
        </p:txBody>
      </p:sp>
      <p:cxnSp>
        <p:nvCxnSpPr>
          <p:cNvPr id="111" name="Google Shape;111;p15"/>
          <p:cNvCxnSpPr/>
          <p:nvPr/>
        </p:nvCxnSpPr>
        <p:spPr>
          <a:xfrm>
            <a:off x="3854975" y="1796650"/>
            <a:ext cx="834300" cy="10500"/>
          </a:xfrm>
          <a:prstGeom prst="straightConnector1">
            <a:avLst/>
          </a:prstGeom>
          <a:noFill/>
          <a:ln cap="flat" cmpd="sng" w="28575">
            <a:solidFill>
              <a:schemeClr val="lt2"/>
            </a:solidFill>
            <a:prstDash val="solid"/>
            <a:round/>
            <a:headEnd len="med" w="med" type="none"/>
            <a:tailEnd len="med" w="med" type="triangle"/>
          </a:ln>
        </p:spPr>
      </p:cxnSp>
      <p:cxnSp>
        <p:nvCxnSpPr>
          <p:cNvPr id="112" name="Google Shape;112;p15"/>
          <p:cNvCxnSpPr/>
          <p:nvPr/>
        </p:nvCxnSpPr>
        <p:spPr>
          <a:xfrm>
            <a:off x="3939575" y="3987425"/>
            <a:ext cx="834300" cy="10500"/>
          </a:xfrm>
          <a:prstGeom prst="straightConnector1">
            <a:avLst/>
          </a:prstGeom>
          <a:noFill/>
          <a:ln cap="flat" cmpd="sng" w="28575">
            <a:solidFill>
              <a:schemeClr val="lt2"/>
            </a:solidFill>
            <a:prstDash val="solid"/>
            <a:round/>
            <a:headEnd len="med" w="med" type="none"/>
            <a:tailEnd len="med" w="med" type="triangle"/>
          </a:ln>
        </p:spPr>
      </p:cxnSp>
      <p:sp>
        <p:nvSpPr>
          <p:cNvPr id="113" name="Google Shape;113;p15"/>
          <p:cNvSpPr txBox="1"/>
          <p:nvPr/>
        </p:nvSpPr>
        <p:spPr>
          <a:xfrm rot="609550">
            <a:off x="5616482" y="421439"/>
            <a:ext cx="3398280" cy="683622"/>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100">
                <a:solidFill>
                  <a:srgbClr val="272727"/>
                </a:solidFill>
                <a:latin typeface="Oswald"/>
                <a:ea typeface="Oswald"/>
                <a:cs typeface="Oswald"/>
                <a:sym typeface="Oswald"/>
              </a:rPr>
              <a:t>RECAP</a:t>
            </a:r>
            <a:endParaRPr b="1" sz="4100">
              <a:solidFill>
                <a:srgbClr val="272727"/>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Linear Economy </a:t>
            </a:r>
            <a:r>
              <a:rPr lang="en-GB">
                <a:solidFill>
                  <a:srgbClr val="FF0000"/>
                </a:solidFill>
              </a:rPr>
              <a:t>(Unsustainable)</a:t>
            </a:r>
            <a:endParaRPr>
              <a:solidFill>
                <a:srgbClr val="FF0000"/>
              </a:solidFill>
            </a:endParaRPr>
          </a:p>
        </p:txBody>
      </p:sp>
      <p:sp>
        <p:nvSpPr>
          <p:cNvPr id="119" name="Google Shape;119;p16"/>
          <p:cNvSpPr txBox="1"/>
          <p:nvPr/>
        </p:nvSpPr>
        <p:spPr>
          <a:xfrm>
            <a:off x="599600" y="1311800"/>
            <a:ext cx="1447200" cy="7878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3300">
                <a:solidFill>
                  <a:schemeClr val="lt2"/>
                </a:solidFill>
                <a:latin typeface="Inter Medium"/>
                <a:ea typeface="Inter Medium"/>
                <a:cs typeface="Inter Medium"/>
                <a:sym typeface="Inter Medium"/>
              </a:rPr>
              <a:t>Take</a:t>
            </a:r>
            <a:endParaRPr sz="3300">
              <a:solidFill>
                <a:schemeClr val="lt2"/>
              </a:solidFill>
              <a:latin typeface="Inter Medium"/>
              <a:ea typeface="Inter Medium"/>
              <a:cs typeface="Inter Medium"/>
              <a:sym typeface="Inter Medium"/>
            </a:endParaRPr>
          </a:p>
        </p:txBody>
      </p:sp>
      <p:sp>
        <p:nvSpPr>
          <p:cNvPr id="120" name="Google Shape;120;p16"/>
          <p:cNvSpPr txBox="1"/>
          <p:nvPr/>
        </p:nvSpPr>
        <p:spPr>
          <a:xfrm>
            <a:off x="2730250" y="1311800"/>
            <a:ext cx="1447200" cy="7878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3300">
                <a:solidFill>
                  <a:schemeClr val="lt2"/>
                </a:solidFill>
                <a:latin typeface="Inter Medium"/>
                <a:ea typeface="Inter Medium"/>
                <a:cs typeface="Inter Medium"/>
                <a:sym typeface="Inter Medium"/>
              </a:rPr>
              <a:t>Make</a:t>
            </a:r>
            <a:endParaRPr sz="3300">
              <a:solidFill>
                <a:schemeClr val="lt2"/>
              </a:solidFill>
              <a:latin typeface="Inter Medium"/>
              <a:ea typeface="Inter Medium"/>
              <a:cs typeface="Inter Medium"/>
              <a:sym typeface="Inter Medium"/>
            </a:endParaRPr>
          </a:p>
        </p:txBody>
      </p:sp>
      <p:sp>
        <p:nvSpPr>
          <p:cNvPr id="121" name="Google Shape;121;p16"/>
          <p:cNvSpPr txBox="1"/>
          <p:nvPr/>
        </p:nvSpPr>
        <p:spPr>
          <a:xfrm>
            <a:off x="4860900" y="1311800"/>
            <a:ext cx="1447200" cy="7878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3300">
                <a:solidFill>
                  <a:schemeClr val="lt2"/>
                </a:solidFill>
                <a:latin typeface="Inter Medium"/>
                <a:ea typeface="Inter Medium"/>
                <a:cs typeface="Inter Medium"/>
                <a:sym typeface="Inter Medium"/>
              </a:rPr>
              <a:t>Use</a:t>
            </a:r>
            <a:endParaRPr sz="3300">
              <a:solidFill>
                <a:schemeClr val="lt2"/>
              </a:solidFill>
              <a:latin typeface="Inter Medium"/>
              <a:ea typeface="Inter Medium"/>
              <a:cs typeface="Inter Medium"/>
              <a:sym typeface="Inter Medium"/>
            </a:endParaRPr>
          </a:p>
        </p:txBody>
      </p:sp>
      <p:sp>
        <p:nvSpPr>
          <p:cNvPr id="122" name="Google Shape;122;p16"/>
          <p:cNvSpPr txBox="1"/>
          <p:nvPr/>
        </p:nvSpPr>
        <p:spPr>
          <a:xfrm>
            <a:off x="6991550" y="1311800"/>
            <a:ext cx="1447200" cy="787800"/>
          </a:xfrm>
          <a:prstGeom prst="rect">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3300">
                <a:solidFill>
                  <a:schemeClr val="lt2"/>
                </a:solidFill>
                <a:latin typeface="Inter Medium"/>
                <a:ea typeface="Inter Medium"/>
                <a:cs typeface="Inter Medium"/>
                <a:sym typeface="Inter Medium"/>
              </a:rPr>
              <a:t>Waste</a:t>
            </a:r>
            <a:endParaRPr sz="3300">
              <a:solidFill>
                <a:schemeClr val="lt2"/>
              </a:solidFill>
              <a:latin typeface="Inter Medium"/>
              <a:ea typeface="Inter Medium"/>
              <a:cs typeface="Inter Medium"/>
              <a:sym typeface="Inter Medium"/>
            </a:endParaRPr>
          </a:p>
        </p:txBody>
      </p:sp>
      <p:cxnSp>
        <p:nvCxnSpPr>
          <p:cNvPr id="123" name="Google Shape;123;p16"/>
          <p:cNvCxnSpPr>
            <a:stCxn id="119" idx="3"/>
            <a:endCxn id="120" idx="1"/>
          </p:cNvCxnSpPr>
          <p:nvPr/>
        </p:nvCxnSpPr>
        <p:spPr>
          <a:xfrm>
            <a:off x="2046800" y="1705700"/>
            <a:ext cx="683400" cy="0"/>
          </a:xfrm>
          <a:prstGeom prst="straightConnector1">
            <a:avLst/>
          </a:prstGeom>
          <a:noFill/>
          <a:ln cap="flat" cmpd="sng" w="38100">
            <a:solidFill>
              <a:schemeClr val="dk2"/>
            </a:solidFill>
            <a:prstDash val="solid"/>
            <a:round/>
            <a:headEnd len="med" w="med" type="none"/>
            <a:tailEnd len="med" w="med" type="triangle"/>
          </a:ln>
        </p:spPr>
      </p:cxnSp>
      <p:cxnSp>
        <p:nvCxnSpPr>
          <p:cNvPr id="124" name="Google Shape;124;p16"/>
          <p:cNvCxnSpPr>
            <a:stCxn id="120" idx="3"/>
            <a:endCxn id="121" idx="1"/>
          </p:cNvCxnSpPr>
          <p:nvPr/>
        </p:nvCxnSpPr>
        <p:spPr>
          <a:xfrm>
            <a:off x="4177450" y="1705700"/>
            <a:ext cx="683400" cy="0"/>
          </a:xfrm>
          <a:prstGeom prst="straightConnector1">
            <a:avLst/>
          </a:prstGeom>
          <a:noFill/>
          <a:ln cap="flat" cmpd="sng" w="38100">
            <a:solidFill>
              <a:schemeClr val="dk2"/>
            </a:solidFill>
            <a:prstDash val="solid"/>
            <a:round/>
            <a:headEnd len="med" w="med" type="none"/>
            <a:tailEnd len="med" w="med" type="triangle"/>
          </a:ln>
        </p:spPr>
      </p:cxnSp>
      <p:cxnSp>
        <p:nvCxnSpPr>
          <p:cNvPr id="125" name="Google Shape;125;p16"/>
          <p:cNvCxnSpPr>
            <a:stCxn id="121" idx="3"/>
            <a:endCxn id="122" idx="1"/>
          </p:cNvCxnSpPr>
          <p:nvPr/>
        </p:nvCxnSpPr>
        <p:spPr>
          <a:xfrm>
            <a:off x="6308100" y="1705700"/>
            <a:ext cx="683400" cy="0"/>
          </a:xfrm>
          <a:prstGeom prst="straightConnector1">
            <a:avLst/>
          </a:prstGeom>
          <a:noFill/>
          <a:ln cap="flat" cmpd="sng" w="38100">
            <a:solidFill>
              <a:schemeClr val="dk2"/>
            </a:solidFill>
            <a:prstDash val="solid"/>
            <a:round/>
            <a:headEnd len="med" w="med" type="none"/>
            <a:tailEnd len="med" w="med" type="triangle"/>
          </a:ln>
        </p:spPr>
      </p:cxnSp>
      <p:sp>
        <p:nvSpPr>
          <p:cNvPr id="126" name="Google Shape;126;p16"/>
          <p:cNvSpPr txBox="1"/>
          <p:nvPr/>
        </p:nvSpPr>
        <p:spPr>
          <a:xfrm>
            <a:off x="599575" y="2177700"/>
            <a:ext cx="1447200" cy="7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dk1"/>
                </a:solidFill>
                <a:latin typeface="Inter Medium"/>
                <a:ea typeface="Inter Medium"/>
                <a:cs typeface="Inter Medium"/>
                <a:sym typeface="Inter Medium"/>
              </a:rPr>
              <a:t>Extract natural resources</a:t>
            </a:r>
            <a:endParaRPr sz="1600">
              <a:solidFill>
                <a:schemeClr val="dk1"/>
              </a:solidFill>
              <a:latin typeface="Inter Medium"/>
              <a:ea typeface="Inter Medium"/>
              <a:cs typeface="Inter Medium"/>
              <a:sym typeface="Inter Medium"/>
            </a:endParaRPr>
          </a:p>
        </p:txBody>
      </p:sp>
      <p:sp>
        <p:nvSpPr>
          <p:cNvPr id="127" name="Google Shape;127;p16"/>
          <p:cNvSpPr txBox="1"/>
          <p:nvPr/>
        </p:nvSpPr>
        <p:spPr>
          <a:xfrm>
            <a:off x="2730225" y="2177700"/>
            <a:ext cx="1447200" cy="7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chemeClr val="dk1"/>
                </a:solidFill>
                <a:latin typeface="Inter Medium"/>
                <a:ea typeface="Inter Medium"/>
                <a:cs typeface="Inter Medium"/>
                <a:sym typeface="Inter Medium"/>
              </a:rPr>
              <a:t>Manufacture to make something we need/want</a:t>
            </a:r>
            <a:endParaRPr sz="1500">
              <a:solidFill>
                <a:schemeClr val="dk1"/>
              </a:solidFill>
              <a:latin typeface="Inter Medium"/>
              <a:ea typeface="Inter Medium"/>
              <a:cs typeface="Inter Medium"/>
              <a:sym typeface="Inter Medium"/>
            </a:endParaRPr>
          </a:p>
        </p:txBody>
      </p:sp>
      <p:sp>
        <p:nvSpPr>
          <p:cNvPr id="128" name="Google Shape;128;p16"/>
          <p:cNvSpPr txBox="1"/>
          <p:nvPr/>
        </p:nvSpPr>
        <p:spPr>
          <a:xfrm>
            <a:off x="4860875" y="2177700"/>
            <a:ext cx="1447200" cy="7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dk1"/>
                </a:solidFill>
                <a:latin typeface="Inter Medium"/>
                <a:ea typeface="Inter Medium"/>
                <a:cs typeface="Inter Medium"/>
                <a:sym typeface="Inter Medium"/>
              </a:rPr>
              <a:t>Consumers buy and use the item</a:t>
            </a:r>
            <a:endParaRPr sz="1600">
              <a:solidFill>
                <a:schemeClr val="dk1"/>
              </a:solidFill>
              <a:latin typeface="Inter Medium"/>
              <a:ea typeface="Inter Medium"/>
              <a:cs typeface="Inter Medium"/>
              <a:sym typeface="Inter Medium"/>
            </a:endParaRPr>
          </a:p>
        </p:txBody>
      </p:sp>
      <p:sp>
        <p:nvSpPr>
          <p:cNvPr id="129" name="Google Shape;129;p16"/>
          <p:cNvSpPr txBox="1"/>
          <p:nvPr/>
        </p:nvSpPr>
        <p:spPr>
          <a:xfrm>
            <a:off x="6991525" y="2177700"/>
            <a:ext cx="1447200" cy="7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dk1"/>
                </a:solidFill>
                <a:latin typeface="Inter Medium"/>
                <a:ea typeface="Inter Medium"/>
                <a:cs typeface="Inter Medium"/>
                <a:sym typeface="Inter Medium"/>
              </a:rPr>
              <a:t>Bin it</a:t>
            </a:r>
            <a:endParaRPr sz="1600">
              <a:solidFill>
                <a:schemeClr val="dk1"/>
              </a:solidFill>
              <a:latin typeface="Inter Medium"/>
              <a:ea typeface="Inter Medium"/>
              <a:cs typeface="Inter Medium"/>
              <a:sym typeface="Inter Medium"/>
            </a:endParaRPr>
          </a:p>
        </p:txBody>
      </p:sp>
      <p:sp>
        <p:nvSpPr>
          <p:cNvPr id="130" name="Google Shape;130;p16"/>
          <p:cNvSpPr txBox="1"/>
          <p:nvPr/>
        </p:nvSpPr>
        <p:spPr>
          <a:xfrm>
            <a:off x="929425" y="3687175"/>
            <a:ext cx="7298100" cy="8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2200">
                <a:solidFill>
                  <a:schemeClr val="dk1"/>
                </a:solidFill>
                <a:latin typeface="Inter"/>
                <a:ea typeface="Inter"/>
                <a:cs typeface="Inter"/>
                <a:sym typeface="Inter"/>
              </a:rPr>
              <a:t>Economic growth has traditionally relied on a linear economy model.</a:t>
            </a:r>
            <a:endParaRPr i="1" sz="2200">
              <a:solidFill>
                <a:schemeClr val="dk1"/>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6" name="Google Shape;136;p17"/>
          <p:cNvPicPr preferRelativeResize="0"/>
          <p:nvPr/>
        </p:nvPicPr>
        <p:blipFill rotWithShape="1">
          <a:blip r:embed="rId3">
            <a:alphaModFix/>
          </a:blip>
          <a:srcRect b="3889" l="0" r="4049" t="3510"/>
          <a:stretch/>
        </p:blipFill>
        <p:spPr>
          <a:xfrm>
            <a:off x="1447675" y="-20330"/>
            <a:ext cx="7696327" cy="4964329"/>
          </a:xfrm>
          <a:prstGeom prst="rect">
            <a:avLst/>
          </a:prstGeom>
          <a:noFill/>
          <a:ln>
            <a:noFill/>
          </a:ln>
        </p:spPr>
      </p:pic>
      <p:sp>
        <p:nvSpPr>
          <p:cNvPr id="137" name="Google Shape;137;p17"/>
          <p:cNvSpPr txBox="1"/>
          <p:nvPr>
            <p:ph type="title"/>
          </p:nvPr>
        </p:nvSpPr>
        <p:spPr>
          <a:xfrm>
            <a:off x="311700" y="-51625"/>
            <a:ext cx="1927200" cy="1500000"/>
          </a:xfrm>
          <a:prstGeom prst="rect">
            <a:avLst/>
          </a:prstGeom>
          <a:solidFill>
            <a:schemeClr val="accent1"/>
          </a:solidFill>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GB"/>
              <a:t>The Circular Economy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ph idx="1" type="body"/>
          </p:nvPr>
        </p:nvSpPr>
        <p:spPr>
          <a:xfrm>
            <a:off x="78225" y="1448375"/>
            <a:ext cx="3852600" cy="2014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GB" sz="1600">
                <a:solidFill>
                  <a:srgbClr val="000000"/>
                </a:solidFill>
              </a:rPr>
              <a:t>Strengths:</a:t>
            </a:r>
            <a:endParaRPr b="1" sz="1600">
              <a:solidFill>
                <a:srgbClr val="000000"/>
              </a:solidFill>
            </a:endParaRPr>
          </a:p>
          <a:p>
            <a:pPr indent="-330200" lvl="0" marL="457200" rtl="0" algn="l">
              <a:spcBef>
                <a:spcPts val="1200"/>
              </a:spcBef>
              <a:spcAft>
                <a:spcPts val="0"/>
              </a:spcAft>
              <a:buClr>
                <a:srgbClr val="000000"/>
              </a:buClr>
              <a:buSzPts val="1600"/>
              <a:buFont typeface="Inter"/>
              <a:buChar char="●"/>
            </a:pPr>
            <a:r>
              <a:rPr lang="en-GB" sz="1600">
                <a:solidFill>
                  <a:srgbClr val="000000"/>
                </a:solidFill>
              </a:rPr>
              <a:t>Reduces waste and resource extraction</a:t>
            </a:r>
            <a:endParaRPr sz="1600">
              <a:solidFill>
                <a:srgbClr val="000000"/>
              </a:solidFill>
            </a:endParaRPr>
          </a:p>
          <a:p>
            <a:pPr indent="-330200" lvl="0" marL="457200" rtl="0" algn="l">
              <a:spcBef>
                <a:spcPts val="0"/>
              </a:spcBef>
              <a:spcAft>
                <a:spcPts val="0"/>
              </a:spcAft>
              <a:buClr>
                <a:srgbClr val="000000"/>
              </a:buClr>
              <a:buSzPts val="1600"/>
              <a:buFont typeface="Inter"/>
              <a:buChar char="●"/>
            </a:pPr>
            <a:r>
              <a:rPr lang="en-GB" sz="1600">
                <a:solidFill>
                  <a:srgbClr val="000000"/>
                </a:solidFill>
              </a:rPr>
              <a:t>Encourages innovation (design, materials, business models)</a:t>
            </a:r>
            <a:endParaRPr sz="1600">
              <a:solidFill>
                <a:srgbClr val="000000"/>
              </a:solidFill>
            </a:endParaRPr>
          </a:p>
          <a:p>
            <a:pPr indent="-330200" lvl="0" marL="457200" rtl="0" algn="l">
              <a:spcBef>
                <a:spcPts val="0"/>
              </a:spcBef>
              <a:spcAft>
                <a:spcPts val="0"/>
              </a:spcAft>
              <a:buClr>
                <a:srgbClr val="000000"/>
              </a:buClr>
              <a:buSzPts val="1600"/>
              <a:buFont typeface="Inter"/>
              <a:buChar char="●"/>
            </a:pPr>
            <a:r>
              <a:rPr lang="en-GB" sz="1600">
                <a:solidFill>
                  <a:srgbClr val="000000"/>
                </a:solidFill>
              </a:rPr>
              <a:t>Can still operate within a growth-driven system</a:t>
            </a:r>
            <a:endParaRPr sz="1600">
              <a:solidFill>
                <a:srgbClr val="000000"/>
              </a:solidFill>
            </a:endParaRPr>
          </a:p>
        </p:txBody>
      </p:sp>
      <p:pic>
        <p:nvPicPr>
          <p:cNvPr id="143" name="Google Shape;143;p18"/>
          <p:cNvPicPr preferRelativeResize="0"/>
          <p:nvPr/>
        </p:nvPicPr>
        <p:blipFill rotWithShape="1">
          <a:blip r:embed="rId3">
            <a:alphaModFix/>
          </a:blip>
          <a:srcRect b="3889" l="0" r="4049" t="3510"/>
          <a:stretch/>
        </p:blipFill>
        <p:spPr>
          <a:xfrm>
            <a:off x="3791626" y="-20326"/>
            <a:ext cx="5352374" cy="3452426"/>
          </a:xfrm>
          <a:prstGeom prst="rect">
            <a:avLst/>
          </a:prstGeom>
          <a:noFill/>
          <a:ln>
            <a:noFill/>
          </a:ln>
        </p:spPr>
      </p:pic>
      <p:sp>
        <p:nvSpPr>
          <p:cNvPr id="144" name="Google Shape;144;p18"/>
          <p:cNvSpPr txBox="1"/>
          <p:nvPr>
            <p:ph type="title"/>
          </p:nvPr>
        </p:nvSpPr>
        <p:spPr>
          <a:xfrm>
            <a:off x="311700" y="-51625"/>
            <a:ext cx="1927200" cy="1500000"/>
          </a:xfrm>
          <a:prstGeom prst="rect">
            <a:avLst/>
          </a:prstGeom>
          <a:solidFill>
            <a:schemeClr val="accent1"/>
          </a:solidFill>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GB"/>
              <a:t>The Circular Economy</a:t>
            </a:r>
            <a:endParaRPr/>
          </a:p>
        </p:txBody>
      </p:sp>
      <p:sp>
        <p:nvSpPr>
          <p:cNvPr id="145" name="Google Shape;145;p18"/>
          <p:cNvSpPr txBox="1"/>
          <p:nvPr/>
        </p:nvSpPr>
        <p:spPr>
          <a:xfrm>
            <a:off x="254200" y="3724550"/>
            <a:ext cx="7998900" cy="115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600">
                <a:latin typeface="Inter"/>
                <a:ea typeface="Inter"/>
                <a:cs typeface="Inter"/>
                <a:sym typeface="Inter"/>
              </a:rPr>
              <a:t>Limitations:</a:t>
            </a:r>
            <a:endParaRPr b="1" sz="1600">
              <a:latin typeface="Inter"/>
              <a:ea typeface="Inter"/>
              <a:cs typeface="Inter"/>
              <a:sym typeface="Inter"/>
            </a:endParaRPr>
          </a:p>
          <a:p>
            <a:pPr indent="-330200" lvl="0" marL="457200" rtl="0" algn="l">
              <a:lnSpc>
                <a:spcPct val="115000"/>
              </a:lnSpc>
              <a:spcBef>
                <a:spcPts val="1200"/>
              </a:spcBef>
              <a:spcAft>
                <a:spcPts val="0"/>
              </a:spcAft>
              <a:buSzPts val="1600"/>
              <a:buFont typeface="Inter"/>
              <a:buChar char="●"/>
            </a:pPr>
            <a:r>
              <a:rPr lang="en-GB" sz="1600">
                <a:latin typeface="Inter"/>
                <a:ea typeface="Inter"/>
                <a:cs typeface="Inter"/>
                <a:sym typeface="Inter"/>
              </a:rPr>
              <a:t>Expensive to implement</a:t>
            </a:r>
            <a:endParaRPr sz="1600">
              <a:latin typeface="Inter"/>
              <a:ea typeface="Inter"/>
              <a:cs typeface="Inter"/>
              <a:sym typeface="Inter"/>
            </a:endParaRPr>
          </a:p>
          <a:p>
            <a:pPr indent="-330200" lvl="0" marL="457200" rtl="0" algn="l">
              <a:lnSpc>
                <a:spcPct val="115000"/>
              </a:lnSpc>
              <a:spcBef>
                <a:spcPts val="0"/>
              </a:spcBef>
              <a:spcAft>
                <a:spcPts val="0"/>
              </a:spcAft>
              <a:buSzPts val="1600"/>
              <a:buFont typeface="Inter"/>
              <a:buChar char="●"/>
            </a:pPr>
            <a:r>
              <a:rPr lang="en-GB" sz="1600">
                <a:latin typeface="Inter"/>
                <a:ea typeface="Inter"/>
                <a:cs typeface="Inter"/>
                <a:sym typeface="Inter"/>
              </a:rPr>
              <a:t>Requires systemic change (not just one company trying to be virtuous)</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311700" y="-51625"/>
            <a:ext cx="1927200" cy="1500000"/>
          </a:xfrm>
          <a:prstGeom prst="rect">
            <a:avLst/>
          </a:prstGeom>
          <a:solidFill>
            <a:schemeClr val="accent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t>Doughnut</a:t>
            </a:r>
            <a:r>
              <a:rPr lang="en-GB"/>
              <a:t> economics</a:t>
            </a:r>
            <a:endParaRPr/>
          </a:p>
        </p:txBody>
      </p:sp>
      <p:pic>
        <p:nvPicPr>
          <p:cNvPr id="151" name="Google Shape;151;p19"/>
          <p:cNvPicPr preferRelativeResize="0"/>
          <p:nvPr/>
        </p:nvPicPr>
        <p:blipFill rotWithShape="1">
          <a:blip r:embed="rId3">
            <a:alphaModFix/>
          </a:blip>
          <a:srcRect b="3878" l="5818" r="5087" t="2890"/>
          <a:stretch/>
        </p:blipFill>
        <p:spPr>
          <a:xfrm>
            <a:off x="3094362" y="-166225"/>
            <a:ext cx="6049638" cy="5309724"/>
          </a:xfrm>
          <a:prstGeom prst="rect">
            <a:avLst/>
          </a:prstGeom>
          <a:noFill/>
          <a:ln>
            <a:noFill/>
          </a:ln>
        </p:spPr>
      </p:pic>
      <p:sp>
        <p:nvSpPr>
          <p:cNvPr id="152" name="Google Shape;152;p19"/>
          <p:cNvSpPr txBox="1"/>
          <p:nvPr/>
        </p:nvSpPr>
        <p:spPr>
          <a:xfrm>
            <a:off x="6325775" y="4635600"/>
            <a:ext cx="3000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t>Image source: DoughnutEconomics, CC BY-SA 4.0 &lt;https://creativecommons.org/licenses/by-sa/4.0&gt;, via Wikimedia Commons</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311700" y="-51625"/>
            <a:ext cx="1927200" cy="1500000"/>
          </a:xfrm>
          <a:prstGeom prst="rect">
            <a:avLst/>
          </a:prstGeom>
          <a:solidFill>
            <a:schemeClr val="accent1"/>
          </a:solidFill>
        </p:spPr>
        <p:txBody>
          <a:bodyPr anchorCtr="0" anchor="b" bIns="91425" lIns="91425" spcFirstLastPara="1" rIns="91425" wrap="square" tIns="91425">
            <a:normAutofit/>
          </a:bodyPr>
          <a:lstStyle/>
          <a:p>
            <a:pPr indent="0" lvl="0" marL="0" rtl="0" algn="l">
              <a:spcBef>
                <a:spcPts val="0"/>
              </a:spcBef>
              <a:spcAft>
                <a:spcPts val="0"/>
              </a:spcAft>
              <a:buNone/>
            </a:pPr>
            <a:r>
              <a:rPr lang="en-GB"/>
              <a:t>Doughnut economics</a:t>
            </a:r>
            <a:endParaRPr/>
          </a:p>
        </p:txBody>
      </p:sp>
      <p:pic>
        <p:nvPicPr>
          <p:cNvPr id="158" name="Google Shape;158;p20"/>
          <p:cNvPicPr preferRelativeResize="0"/>
          <p:nvPr/>
        </p:nvPicPr>
        <p:blipFill rotWithShape="1">
          <a:blip r:embed="rId3">
            <a:alphaModFix/>
          </a:blip>
          <a:srcRect b="3878" l="5818" r="5087" t="2890"/>
          <a:stretch/>
        </p:blipFill>
        <p:spPr>
          <a:xfrm>
            <a:off x="3094362" y="-166225"/>
            <a:ext cx="6049638" cy="5309724"/>
          </a:xfrm>
          <a:prstGeom prst="rect">
            <a:avLst/>
          </a:prstGeom>
          <a:noFill/>
          <a:ln>
            <a:noFill/>
          </a:ln>
        </p:spPr>
      </p:pic>
      <p:sp>
        <p:nvSpPr>
          <p:cNvPr id="159" name="Google Shape;159;p20"/>
          <p:cNvSpPr txBox="1"/>
          <p:nvPr>
            <p:ph idx="1" type="body"/>
          </p:nvPr>
        </p:nvSpPr>
        <p:spPr>
          <a:xfrm>
            <a:off x="311700" y="1524350"/>
            <a:ext cx="3355200" cy="3197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GB" sz="1400">
                <a:solidFill>
                  <a:srgbClr val="000000"/>
                </a:solidFill>
              </a:rPr>
              <a:t>Strengths:</a:t>
            </a:r>
            <a:endParaRPr b="1" sz="1400">
              <a:solidFill>
                <a:srgbClr val="000000"/>
              </a:solidFill>
            </a:endParaRPr>
          </a:p>
          <a:p>
            <a:pPr indent="-317500" lvl="0" marL="457200" rtl="0" algn="l">
              <a:spcBef>
                <a:spcPts val="1200"/>
              </a:spcBef>
              <a:spcAft>
                <a:spcPts val="0"/>
              </a:spcAft>
              <a:buClr>
                <a:srgbClr val="000000"/>
              </a:buClr>
              <a:buSzPts val="1400"/>
              <a:buFont typeface="Inter"/>
              <a:buChar char="●"/>
            </a:pPr>
            <a:r>
              <a:rPr lang="en-GB" sz="1400">
                <a:solidFill>
                  <a:srgbClr val="000000"/>
                </a:solidFill>
              </a:rPr>
              <a:t>Directly addresses inequality</a:t>
            </a:r>
            <a:endParaRPr sz="1400">
              <a:solidFill>
                <a:srgbClr val="000000"/>
              </a:solidFill>
            </a:endParaRPr>
          </a:p>
          <a:p>
            <a:pPr indent="-317500" lvl="0" marL="457200" rtl="0" algn="l">
              <a:spcBef>
                <a:spcPts val="0"/>
              </a:spcBef>
              <a:spcAft>
                <a:spcPts val="0"/>
              </a:spcAft>
              <a:buClr>
                <a:srgbClr val="000000"/>
              </a:buClr>
              <a:buSzPts val="1400"/>
              <a:buFont typeface="Inter"/>
              <a:buChar char="●"/>
            </a:pPr>
            <a:r>
              <a:rPr lang="en-GB" sz="1400">
                <a:solidFill>
                  <a:srgbClr val="000000"/>
                </a:solidFill>
              </a:rPr>
              <a:t>Holistic (social + environmental)</a:t>
            </a:r>
            <a:endParaRPr sz="1400">
              <a:solidFill>
                <a:srgbClr val="000000"/>
              </a:solidFill>
            </a:endParaRPr>
          </a:p>
          <a:p>
            <a:pPr indent="0" lvl="0" marL="0" rtl="0" algn="l">
              <a:spcBef>
                <a:spcPts val="1200"/>
              </a:spcBef>
              <a:spcAft>
                <a:spcPts val="0"/>
              </a:spcAft>
              <a:buNone/>
            </a:pPr>
            <a:r>
              <a:rPr b="1" lang="en-GB" sz="1400">
                <a:solidFill>
                  <a:srgbClr val="000000"/>
                </a:solidFill>
              </a:rPr>
              <a:t>Limitations:</a:t>
            </a:r>
            <a:endParaRPr b="1" sz="1400">
              <a:solidFill>
                <a:srgbClr val="000000"/>
              </a:solidFill>
            </a:endParaRPr>
          </a:p>
          <a:p>
            <a:pPr indent="-317500" lvl="0" marL="457200" rtl="0" algn="l">
              <a:spcBef>
                <a:spcPts val="1200"/>
              </a:spcBef>
              <a:spcAft>
                <a:spcPts val="0"/>
              </a:spcAft>
              <a:buClr>
                <a:srgbClr val="000000"/>
              </a:buClr>
              <a:buSzPts val="1400"/>
              <a:buFont typeface="Arial"/>
              <a:buChar char="●"/>
            </a:pPr>
            <a:r>
              <a:rPr lang="en-GB" sz="1400">
                <a:solidFill>
                  <a:srgbClr val="000000"/>
                </a:solidFill>
              </a:rPr>
              <a:t>Hard to </a:t>
            </a:r>
            <a:r>
              <a:rPr b="1" lang="en-GB" sz="1400">
                <a:solidFill>
                  <a:srgbClr val="000000"/>
                </a:solidFill>
              </a:rPr>
              <a:t>quantify and implement</a:t>
            </a:r>
            <a:endParaRPr b="1" sz="1400">
              <a:solidFill>
                <a:srgbClr val="000000"/>
              </a:solidFill>
            </a:endParaRPr>
          </a:p>
          <a:p>
            <a:pPr indent="-317500" lvl="0" marL="457200" rtl="0" algn="l">
              <a:spcBef>
                <a:spcPts val="0"/>
              </a:spcBef>
              <a:spcAft>
                <a:spcPts val="0"/>
              </a:spcAft>
              <a:buClr>
                <a:srgbClr val="000000"/>
              </a:buClr>
              <a:buSzPts val="1400"/>
              <a:buFont typeface="Inter"/>
              <a:buChar char="●"/>
            </a:pPr>
            <a:r>
              <a:rPr lang="en-GB" sz="1400">
                <a:solidFill>
                  <a:srgbClr val="000000"/>
                </a:solidFill>
              </a:rPr>
              <a:t>Politically difficult (redistribution, limits to growth… good luck)</a:t>
            </a:r>
            <a:endParaRPr sz="1400">
              <a:solidFill>
                <a:srgbClr val="000000"/>
              </a:solidFill>
            </a:endParaRPr>
          </a:p>
          <a:p>
            <a:pPr indent="-317500" lvl="0" marL="457200" rtl="0" algn="l">
              <a:spcBef>
                <a:spcPts val="0"/>
              </a:spcBef>
              <a:spcAft>
                <a:spcPts val="0"/>
              </a:spcAft>
              <a:buClr>
                <a:srgbClr val="000000"/>
              </a:buClr>
              <a:buSzPts val="1400"/>
              <a:buFont typeface="Inter"/>
              <a:buChar char="●"/>
            </a:pPr>
            <a:r>
              <a:rPr lang="en-GB" sz="1400">
                <a:solidFill>
                  <a:srgbClr val="000000"/>
                </a:solidFill>
              </a:rPr>
              <a:t>Still being tested in real-world applications</a:t>
            </a:r>
            <a:endParaRPr b="1" sz="1600">
              <a:solidFill>
                <a:srgbClr val="000000"/>
              </a:solidFill>
            </a:endParaRPr>
          </a:p>
        </p:txBody>
      </p:sp>
      <p:sp>
        <p:nvSpPr>
          <p:cNvPr id="160" name="Google Shape;160;p20"/>
          <p:cNvSpPr txBox="1"/>
          <p:nvPr/>
        </p:nvSpPr>
        <p:spPr>
          <a:xfrm>
            <a:off x="6325775" y="4635600"/>
            <a:ext cx="3000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700"/>
              <a:t>Image source: DoughnutEconomics, CC BY-SA 4.0 &lt;https://creativecommons.org/licenses/by-sa/4.0&gt;, via Wikimedia Commons</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idx="1" type="body"/>
          </p:nvPr>
        </p:nvSpPr>
        <p:spPr>
          <a:xfrm>
            <a:off x="311700" y="861600"/>
            <a:ext cx="8520600" cy="370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t>Compare and contrast the circular economy and doughnut economics models.</a:t>
            </a:r>
            <a:endParaRPr sz="2600"/>
          </a:p>
          <a:p>
            <a:pPr indent="0" lvl="0" marL="0" rtl="0" algn="r">
              <a:spcBef>
                <a:spcPts val="1200"/>
              </a:spcBef>
              <a:spcAft>
                <a:spcPts val="1200"/>
              </a:spcAft>
              <a:buNone/>
            </a:pPr>
            <a:r>
              <a:rPr lang="en-GB" sz="2600"/>
              <a:t>[4]</a:t>
            </a:r>
            <a:endParaRPr sz="2600"/>
          </a:p>
        </p:txBody>
      </p:sp>
      <p:pic>
        <p:nvPicPr>
          <p:cNvPr id="166" name="Google Shape;166;p21" title="EXAM-STYLE QUESTIONS.png"/>
          <p:cNvPicPr preferRelativeResize="0"/>
          <p:nvPr/>
        </p:nvPicPr>
        <p:blipFill rotWithShape="1">
          <a:blip r:embed="rId3">
            <a:alphaModFix/>
          </a:blip>
          <a:srcRect b="0" l="0" r="0" t="0"/>
          <a:stretch/>
        </p:blipFill>
        <p:spPr>
          <a:xfrm>
            <a:off x="8233000" y="53875"/>
            <a:ext cx="828000" cy="82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272727"/>
      </a:dk1>
      <a:lt1>
        <a:srgbClr val="FFFFFF"/>
      </a:lt1>
      <a:dk2>
        <a:srgbClr val="0B5394"/>
      </a:dk2>
      <a:lt2>
        <a:srgbClr val="0E1362"/>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